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Lst>
  <p:notesMasterIdLst>
    <p:notesMasterId r:id="rId31"/>
  </p:notesMasterIdLst>
  <p:handoutMasterIdLst>
    <p:handoutMasterId r:id="rId32"/>
  </p:handoutMasterIdLst>
  <p:sldIdLst>
    <p:sldId id="1519" r:id="rId7"/>
    <p:sldId id="1597" r:id="rId8"/>
    <p:sldId id="1551" r:id="rId9"/>
    <p:sldId id="1582" r:id="rId10"/>
    <p:sldId id="1601" r:id="rId11"/>
    <p:sldId id="1593" r:id="rId12"/>
    <p:sldId id="1594" r:id="rId13"/>
    <p:sldId id="1595" r:id="rId14"/>
    <p:sldId id="1581" r:id="rId15"/>
    <p:sldId id="1579" r:id="rId16"/>
    <p:sldId id="1576" r:id="rId17"/>
    <p:sldId id="1598" r:id="rId18"/>
    <p:sldId id="1600" r:id="rId19"/>
    <p:sldId id="1599" r:id="rId20"/>
    <p:sldId id="1583" r:id="rId21"/>
    <p:sldId id="1578" r:id="rId22"/>
    <p:sldId id="1571" r:id="rId23"/>
    <p:sldId id="1575" r:id="rId24"/>
    <p:sldId id="1572" r:id="rId25"/>
    <p:sldId id="1573" r:id="rId26"/>
    <p:sldId id="1577" r:id="rId27"/>
    <p:sldId id="1589" r:id="rId28"/>
    <p:sldId id="1590" r:id="rId29"/>
    <p:sldId id="1591"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ection>
        <p14:section name="White Template" id="{A073DAE3-B461-442F-A3D3-6642BD875E45}">
          <p14:sldIdLst>
            <p14:sldId id="1519"/>
            <p14:sldId id="1597"/>
            <p14:sldId id="1551"/>
            <p14:sldId id="1582"/>
            <p14:sldId id="1601"/>
            <p14:sldId id="1593"/>
            <p14:sldId id="1594"/>
            <p14:sldId id="1595"/>
            <p14:sldId id="1581"/>
            <p14:sldId id="1579"/>
            <p14:sldId id="1576"/>
            <p14:sldId id="1598"/>
            <p14:sldId id="1600"/>
            <p14:sldId id="1599"/>
            <p14:sldId id="1583"/>
            <p14:sldId id="1578"/>
            <p14:sldId id="1571"/>
            <p14:sldId id="1575"/>
            <p14:sldId id="1572"/>
            <p14:sldId id="1573"/>
            <p14:sldId id="1577"/>
            <p14:sldId id="1589"/>
            <p14:sldId id="1590"/>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73BA"/>
    <a:srgbClr val="3988C4"/>
    <a:srgbClr val="FFFFFF"/>
    <a:srgbClr val="0078D7"/>
    <a:srgbClr val="89CBFF"/>
    <a:srgbClr val="737373"/>
    <a:srgbClr val="000000"/>
    <a:srgbClr val="D83B01"/>
    <a:srgbClr val="353535"/>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48" autoAdjust="0"/>
  </p:normalViewPr>
  <p:slideViewPr>
    <p:cSldViewPr snapToGrid="0">
      <p:cViewPr varScale="1">
        <p:scale>
          <a:sx n="70" d="100"/>
          <a:sy n="70" d="100"/>
        </p:scale>
        <p:origin x="1260" y="39"/>
      </p:cViewPr>
      <p:guideLst/>
    </p:cSldViewPr>
  </p:slideViewPr>
  <p:notesTextViewPr>
    <p:cViewPr>
      <p:scale>
        <a:sx n="1" d="1"/>
        <a:sy n="1" d="1"/>
      </p:scale>
      <p:origin x="0" y="0"/>
    </p:cViewPr>
  </p:notesTextViewPr>
  <p:sorterViewPr>
    <p:cViewPr varScale="1">
      <p:scale>
        <a:sx n="100" d="100"/>
        <a:sy n="100" d="100"/>
      </p:scale>
      <p:origin x="0" y="-141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hyperlink" Target="https://github.com/CatalystCode/VOT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github.com/CatalystCode/VOT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9CA72A-2104-452F-9E72-4F5036EB957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0013329-4D56-41CD-9BF7-D0B1858CB61F}">
      <dgm:prSet/>
      <dgm:spPr/>
      <dgm:t>
        <a:bodyPr/>
        <a:lstStyle/>
        <a:p>
          <a:r>
            <a:rPr lang="en-US" baseline="0"/>
            <a:t>Domain Expertise</a:t>
          </a:r>
          <a:endParaRPr lang="en-US"/>
        </a:p>
      </dgm:t>
    </dgm:pt>
    <dgm:pt modelId="{0A5F092F-ED36-42B4-8854-2B6BE562B6D8}" type="parTrans" cxnId="{9DEB9585-C617-4B93-B0F8-29769D497803}">
      <dgm:prSet/>
      <dgm:spPr/>
      <dgm:t>
        <a:bodyPr/>
        <a:lstStyle/>
        <a:p>
          <a:endParaRPr lang="en-US"/>
        </a:p>
      </dgm:t>
    </dgm:pt>
    <dgm:pt modelId="{A28550FA-3EBE-4FAC-83F3-1E24BB0CF919}" type="sibTrans" cxnId="{9DEB9585-C617-4B93-B0F8-29769D497803}">
      <dgm:prSet/>
      <dgm:spPr/>
      <dgm:t>
        <a:bodyPr/>
        <a:lstStyle/>
        <a:p>
          <a:endParaRPr lang="en-US"/>
        </a:p>
      </dgm:t>
    </dgm:pt>
    <dgm:pt modelId="{7A945E40-B425-4752-8F4C-B3A20DB638B3}">
      <dgm:prSet/>
      <dgm:spPr/>
      <dgm:t>
        <a:bodyPr/>
        <a:lstStyle/>
        <a:p>
          <a:r>
            <a:rPr lang="en-US" baseline="0"/>
            <a:t>Shelf-by-shelf visual inspection</a:t>
          </a:r>
          <a:endParaRPr lang="en-US"/>
        </a:p>
      </dgm:t>
    </dgm:pt>
    <dgm:pt modelId="{1501CCAC-9966-4C42-AADB-8248B2C6B808}" type="parTrans" cxnId="{B5BF8D17-5880-45E3-B327-CAB1884DC574}">
      <dgm:prSet/>
      <dgm:spPr/>
      <dgm:t>
        <a:bodyPr/>
        <a:lstStyle/>
        <a:p>
          <a:endParaRPr lang="en-US"/>
        </a:p>
      </dgm:t>
    </dgm:pt>
    <dgm:pt modelId="{827262D2-BC62-4E14-9C7B-47E76E9B5DE8}" type="sibTrans" cxnId="{B5BF8D17-5880-45E3-B327-CAB1884DC574}">
      <dgm:prSet/>
      <dgm:spPr/>
      <dgm:t>
        <a:bodyPr/>
        <a:lstStyle/>
        <a:p>
          <a:endParaRPr lang="en-US"/>
        </a:p>
      </dgm:t>
    </dgm:pt>
    <dgm:pt modelId="{C59E51C4-4A3D-4D1E-B1C7-63A74877B97E}">
      <dgm:prSet/>
      <dgm:spPr/>
      <dgm:t>
        <a:bodyPr/>
        <a:lstStyle/>
        <a:p>
          <a:r>
            <a:rPr lang="en-US" baseline="0"/>
            <a:t>Overall shelf composition</a:t>
          </a:r>
          <a:endParaRPr lang="en-US"/>
        </a:p>
      </dgm:t>
    </dgm:pt>
    <dgm:pt modelId="{6D46DC6B-E641-43FA-A0A9-681ECF618A6D}" type="parTrans" cxnId="{A46ED1BC-53F4-4092-811C-5F17C9CD7080}">
      <dgm:prSet/>
      <dgm:spPr/>
      <dgm:t>
        <a:bodyPr/>
        <a:lstStyle/>
        <a:p>
          <a:endParaRPr lang="en-US"/>
        </a:p>
      </dgm:t>
    </dgm:pt>
    <dgm:pt modelId="{CBB19047-C929-4458-81D5-1AFAB0152917}" type="sibTrans" cxnId="{A46ED1BC-53F4-4092-811C-5F17C9CD7080}">
      <dgm:prSet/>
      <dgm:spPr/>
      <dgm:t>
        <a:bodyPr/>
        <a:lstStyle/>
        <a:p>
          <a:endParaRPr lang="en-US"/>
        </a:p>
      </dgm:t>
    </dgm:pt>
    <dgm:pt modelId="{9E3B7A1A-D338-43EF-BDD4-465B602A62FE}">
      <dgm:prSet/>
      <dgm:spPr/>
      <dgm:t>
        <a:bodyPr/>
        <a:lstStyle/>
        <a:p>
          <a:r>
            <a:rPr lang="en-US" baseline="0"/>
            <a:t>Data, Data, Data</a:t>
          </a:r>
          <a:endParaRPr lang="en-US"/>
        </a:p>
      </dgm:t>
    </dgm:pt>
    <dgm:pt modelId="{3A51B2A8-5BF7-4E0B-BF51-EC1CBC63CEC3}" type="parTrans" cxnId="{1C5EAFA6-030D-41DB-9969-B43F54382D35}">
      <dgm:prSet/>
      <dgm:spPr/>
      <dgm:t>
        <a:bodyPr/>
        <a:lstStyle/>
        <a:p>
          <a:endParaRPr lang="en-US"/>
        </a:p>
      </dgm:t>
    </dgm:pt>
    <dgm:pt modelId="{D417E0F0-C4C6-4C89-9E81-B60984DF8805}" type="sibTrans" cxnId="{1C5EAFA6-030D-41DB-9969-B43F54382D35}">
      <dgm:prSet/>
      <dgm:spPr/>
      <dgm:t>
        <a:bodyPr/>
        <a:lstStyle/>
        <a:p>
          <a:endParaRPr lang="en-US"/>
        </a:p>
      </dgm:t>
    </dgm:pt>
    <dgm:pt modelId="{DD4C1765-CDF3-4DAD-9854-8CC3F1DC857C}">
      <dgm:prSet/>
      <dgm:spPr/>
      <dgm:t>
        <a:bodyPr/>
        <a:lstStyle/>
        <a:p>
          <a:r>
            <a:rPr lang="en-US" baseline="0"/>
            <a:t>Labeling shelves bounding boxes</a:t>
          </a:r>
          <a:endParaRPr lang="en-US"/>
        </a:p>
      </dgm:t>
    </dgm:pt>
    <dgm:pt modelId="{59305A6E-D6B5-438C-A894-1E0E208EB783}" type="parTrans" cxnId="{52CC201A-F523-4F0F-9ABB-B28E7AA7F2B3}">
      <dgm:prSet/>
      <dgm:spPr/>
      <dgm:t>
        <a:bodyPr/>
        <a:lstStyle/>
        <a:p>
          <a:endParaRPr lang="en-US"/>
        </a:p>
      </dgm:t>
    </dgm:pt>
    <dgm:pt modelId="{87F0E566-20DE-4198-AD53-100D6EAC2E95}" type="sibTrans" cxnId="{52CC201A-F523-4F0F-9ABB-B28E7AA7F2B3}">
      <dgm:prSet/>
      <dgm:spPr/>
      <dgm:t>
        <a:bodyPr/>
        <a:lstStyle/>
        <a:p>
          <a:endParaRPr lang="en-US"/>
        </a:p>
      </dgm:t>
    </dgm:pt>
    <dgm:pt modelId="{D16B2A59-A32E-486F-96F7-D031D75B4F8A}">
      <dgm:prSet/>
      <dgm:spPr/>
      <dgm:t>
        <a:bodyPr/>
        <a:lstStyle/>
        <a:p>
          <a:r>
            <a:rPr lang="en-US" sz="3000">
              <a:solidFill>
                <a:srgbClr val="010000"/>
              </a:solidFill>
              <a:latin typeface="Segoe UI Light"/>
              <a:cs typeface="Segoe UI Light"/>
              <a:hlinkClick xmlns:r="http://schemas.openxmlformats.org/officeDocument/2006/relationships" r:id="rId1"/>
            </a:rPr>
            <a:t>Visual Object Tagging Tool </a:t>
          </a:r>
          <a:r>
            <a:rPr lang="en-US" sz="3000">
              <a:solidFill>
                <a:srgbClr val="010000"/>
              </a:solidFill>
              <a:latin typeface="Segoe UI Light"/>
              <a:cs typeface="Segoe UI Light"/>
            </a:rPr>
            <a:t> </a:t>
          </a:r>
          <a:r>
            <a:rPr lang="en-US" baseline="0"/>
            <a:t>Helps (aka.ms/</a:t>
          </a:r>
          <a:r>
            <a:rPr lang="en-US" baseline="0" err="1"/>
            <a:t>vott</a:t>
          </a:r>
          <a:r>
            <a:rPr lang="en-US" baseline="0"/>
            <a:t>)</a:t>
          </a:r>
          <a:endParaRPr lang="en-US"/>
        </a:p>
      </dgm:t>
    </dgm:pt>
    <dgm:pt modelId="{672FF5B9-7043-4887-9063-21C979A3C2DC}" type="parTrans" cxnId="{DCCA2F94-C17C-4BDA-B06F-DEDE6873F983}">
      <dgm:prSet/>
      <dgm:spPr/>
      <dgm:t>
        <a:bodyPr/>
        <a:lstStyle/>
        <a:p>
          <a:endParaRPr lang="en-US"/>
        </a:p>
      </dgm:t>
    </dgm:pt>
    <dgm:pt modelId="{FC74C4D5-E8A9-437E-9B54-A386697D193A}" type="sibTrans" cxnId="{DCCA2F94-C17C-4BDA-B06F-DEDE6873F983}">
      <dgm:prSet/>
      <dgm:spPr/>
      <dgm:t>
        <a:bodyPr/>
        <a:lstStyle/>
        <a:p>
          <a:endParaRPr lang="en-US"/>
        </a:p>
      </dgm:t>
    </dgm:pt>
    <dgm:pt modelId="{67D3FAC3-9816-4107-BA4F-7D50903CA0FD}">
      <dgm:prSet/>
      <dgm:spPr/>
      <dgm:t>
        <a:bodyPr/>
        <a:lstStyle/>
        <a:p>
          <a:r>
            <a:rPr lang="en-US" baseline="0"/>
            <a:t>Finding Shelves Using Deep Learning</a:t>
          </a:r>
          <a:endParaRPr lang="en-US"/>
        </a:p>
      </dgm:t>
    </dgm:pt>
    <dgm:pt modelId="{57F5C1C4-18C6-4E9C-BE48-8B1756DBC0D5}" type="parTrans" cxnId="{1A21A9FE-6BF4-4F3E-9C43-3BD98ED73CBE}">
      <dgm:prSet/>
      <dgm:spPr/>
      <dgm:t>
        <a:bodyPr/>
        <a:lstStyle/>
        <a:p>
          <a:endParaRPr lang="en-US"/>
        </a:p>
      </dgm:t>
    </dgm:pt>
    <dgm:pt modelId="{BEA5A247-F556-494D-8FB2-5F0393C72196}" type="sibTrans" cxnId="{1A21A9FE-6BF4-4F3E-9C43-3BD98ED73CBE}">
      <dgm:prSet/>
      <dgm:spPr/>
      <dgm:t>
        <a:bodyPr/>
        <a:lstStyle/>
        <a:p>
          <a:endParaRPr lang="en-US"/>
        </a:p>
      </dgm:t>
    </dgm:pt>
    <dgm:pt modelId="{09D1A09F-181B-4235-BB9F-65A7B93387B4}">
      <dgm:prSet/>
      <dgm:spPr/>
      <dgm:t>
        <a:bodyPr/>
        <a:lstStyle/>
        <a:p>
          <a:r>
            <a:rPr lang="en-US" baseline="0"/>
            <a:t>Fast R-CNN</a:t>
          </a:r>
          <a:endParaRPr lang="en-US"/>
        </a:p>
      </dgm:t>
    </dgm:pt>
    <dgm:pt modelId="{FE5755D2-F6E6-4461-AE94-54885A54CBB4}" type="parTrans" cxnId="{082AC0E7-DD34-44EB-8D4D-D34618C99F50}">
      <dgm:prSet/>
      <dgm:spPr/>
      <dgm:t>
        <a:bodyPr/>
        <a:lstStyle/>
        <a:p>
          <a:endParaRPr lang="en-US"/>
        </a:p>
      </dgm:t>
    </dgm:pt>
    <dgm:pt modelId="{8A24CCCF-1152-4633-9A65-76D5A500648E}" type="sibTrans" cxnId="{082AC0E7-DD34-44EB-8D4D-D34618C99F50}">
      <dgm:prSet/>
      <dgm:spPr/>
      <dgm:t>
        <a:bodyPr/>
        <a:lstStyle/>
        <a:p>
          <a:endParaRPr lang="en-US"/>
        </a:p>
      </dgm:t>
    </dgm:pt>
    <dgm:pt modelId="{266C1000-FD06-4331-845E-EF857EFCDB9B}">
      <dgm:prSet/>
      <dgm:spPr/>
      <dgm:t>
        <a:bodyPr/>
        <a:lstStyle/>
        <a:p>
          <a:r>
            <a:rPr lang="en-US" baseline="0"/>
            <a:t>Best at time of </a:t>
          </a:r>
          <a:r>
            <a:rPr lang="en-US" baseline="0" err="1"/>
            <a:t>Hackfest</a:t>
          </a:r>
          <a:endParaRPr lang="en-US" err="1"/>
        </a:p>
      </dgm:t>
    </dgm:pt>
    <dgm:pt modelId="{38448CFB-CC65-4B75-954D-E88608711FB8}" type="parTrans" cxnId="{C5ED8FCE-8CF5-46BF-983E-E13226D7E890}">
      <dgm:prSet/>
      <dgm:spPr/>
      <dgm:t>
        <a:bodyPr/>
        <a:lstStyle/>
        <a:p>
          <a:endParaRPr lang="en-US"/>
        </a:p>
      </dgm:t>
    </dgm:pt>
    <dgm:pt modelId="{E7F126B1-1E7A-4096-A75C-3870077B548D}" type="sibTrans" cxnId="{C5ED8FCE-8CF5-46BF-983E-E13226D7E890}">
      <dgm:prSet/>
      <dgm:spPr/>
      <dgm:t>
        <a:bodyPr/>
        <a:lstStyle/>
        <a:p>
          <a:endParaRPr lang="en-US"/>
        </a:p>
      </dgm:t>
    </dgm:pt>
    <dgm:pt modelId="{93B96A44-3C53-4973-9627-9F2DEED2426A}">
      <dgm:prSet/>
      <dgm:spPr/>
      <dgm:t>
        <a:bodyPr/>
        <a:lstStyle/>
        <a:p>
          <a:r>
            <a:rPr lang="en-US" baseline="0"/>
            <a:t>Better now (Faster R-CNN, YOLO9000, RON)</a:t>
          </a:r>
          <a:endParaRPr lang="en-US"/>
        </a:p>
      </dgm:t>
    </dgm:pt>
    <dgm:pt modelId="{9A7B3CAC-7EF8-4ED4-B7B1-0320DC25B10D}" type="parTrans" cxnId="{51198654-B087-44ED-A24C-092BB0642314}">
      <dgm:prSet/>
      <dgm:spPr/>
      <dgm:t>
        <a:bodyPr/>
        <a:lstStyle/>
        <a:p>
          <a:endParaRPr lang="en-US"/>
        </a:p>
      </dgm:t>
    </dgm:pt>
    <dgm:pt modelId="{B3775C77-4EA6-4CDE-86C6-30214BDE0FB5}" type="sibTrans" cxnId="{51198654-B087-44ED-A24C-092BB0642314}">
      <dgm:prSet/>
      <dgm:spPr/>
      <dgm:t>
        <a:bodyPr/>
        <a:lstStyle/>
        <a:p>
          <a:endParaRPr lang="en-US"/>
        </a:p>
      </dgm:t>
    </dgm:pt>
    <dgm:pt modelId="{9A0880D6-60C9-4D94-9101-F9031D38E5FD}" type="pres">
      <dgm:prSet presAssocID="{A59CA72A-2104-452F-9E72-4F5036EB9573}" presName="linear" presStyleCnt="0">
        <dgm:presLayoutVars>
          <dgm:animLvl val="lvl"/>
          <dgm:resizeHandles val="exact"/>
        </dgm:presLayoutVars>
      </dgm:prSet>
      <dgm:spPr/>
    </dgm:pt>
    <dgm:pt modelId="{9CB35076-0CE5-4872-8F2F-EE8A9FC5C871}" type="pres">
      <dgm:prSet presAssocID="{80013329-4D56-41CD-9BF7-D0B1858CB61F}" presName="parentText" presStyleLbl="node1" presStyleIdx="0" presStyleCnt="3">
        <dgm:presLayoutVars>
          <dgm:chMax val="0"/>
          <dgm:bulletEnabled val="1"/>
        </dgm:presLayoutVars>
      </dgm:prSet>
      <dgm:spPr/>
    </dgm:pt>
    <dgm:pt modelId="{2A080F4E-03BC-4AD6-A7FD-E5E192D74842}" type="pres">
      <dgm:prSet presAssocID="{80013329-4D56-41CD-9BF7-D0B1858CB61F}" presName="childText" presStyleLbl="revTx" presStyleIdx="0" presStyleCnt="3">
        <dgm:presLayoutVars>
          <dgm:bulletEnabled val="1"/>
        </dgm:presLayoutVars>
      </dgm:prSet>
      <dgm:spPr/>
    </dgm:pt>
    <dgm:pt modelId="{7DC3D567-090B-4C8C-B46D-16EBA0546CD8}" type="pres">
      <dgm:prSet presAssocID="{9E3B7A1A-D338-43EF-BDD4-465B602A62FE}" presName="parentText" presStyleLbl="node1" presStyleIdx="1" presStyleCnt="3">
        <dgm:presLayoutVars>
          <dgm:chMax val="0"/>
          <dgm:bulletEnabled val="1"/>
        </dgm:presLayoutVars>
      </dgm:prSet>
      <dgm:spPr/>
    </dgm:pt>
    <dgm:pt modelId="{67729560-2C95-49DD-AE1B-585EC0A5FD44}" type="pres">
      <dgm:prSet presAssocID="{9E3B7A1A-D338-43EF-BDD4-465B602A62FE}" presName="childText" presStyleLbl="revTx" presStyleIdx="1" presStyleCnt="3">
        <dgm:presLayoutVars>
          <dgm:bulletEnabled val="1"/>
        </dgm:presLayoutVars>
      </dgm:prSet>
      <dgm:spPr/>
    </dgm:pt>
    <dgm:pt modelId="{07A7AC53-1A17-4AC0-958C-2FFFECABD5D7}" type="pres">
      <dgm:prSet presAssocID="{67D3FAC3-9816-4107-BA4F-7D50903CA0FD}" presName="parentText" presStyleLbl="node1" presStyleIdx="2" presStyleCnt="3">
        <dgm:presLayoutVars>
          <dgm:chMax val="0"/>
          <dgm:bulletEnabled val="1"/>
        </dgm:presLayoutVars>
      </dgm:prSet>
      <dgm:spPr/>
    </dgm:pt>
    <dgm:pt modelId="{F73A89E6-6015-4A9B-9DAB-B337754AE95A}" type="pres">
      <dgm:prSet presAssocID="{67D3FAC3-9816-4107-BA4F-7D50903CA0FD}" presName="childText" presStyleLbl="revTx" presStyleIdx="2" presStyleCnt="3">
        <dgm:presLayoutVars>
          <dgm:bulletEnabled val="1"/>
        </dgm:presLayoutVars>
      </dgm:prSet>
      <dgm:spPr/>
    </dgm:pt>
  </dgm:ptLst>
  <dgm:cxnLst>
    <dgm:cxn modelId="{B5BF8D17-5880-45E3-B327-CAB1884DC574}" srcId="{80013329-4D56-41CD-9BF7-D0B1858CB61F}" destId="{7A945E40-B425-4752-8F4C-B3A20DB638B3}" srcOrd="0" destOrd="0" parTransId="{1501CCAC-9966-4C42-AADB-8248B2C6B808}" sibTransId="{827262D2-BC62-4E14-9C7B-47E76E9B5DE8}"/>
    <dgm:cxn modelId="{52CC201A-F523-4F0F-9ABB-B28E7AA7F2B3}" srcId="{9E3B7A1A-D338-43EF-BDD4-465B602A62FE}" destId="{DD4C1765-CDF3-4DAD-9854-8CC3F1DC857C}" srcOrd="0" destOrd="0" parTransId="{59305A6E-D6B5-438C-A894-1E0E208EB783}" sibTransId="{87F0E566-20DE-4198-AD53-100D6EAC2E95}"/>
    <dgm:cxn modelId="{0A0F043B-AB78-4C92-85BA-96D88C53CDB9}" type="presOf" srcId="{93B96A44-3C53-4973-9627-9F2DEED2426A}" destId="{F73A89E6-6015-4A9B-9DAB-B337754AE95A}" srcOrd="0" destOrd="2" presId="urn:microsoft.com/office/officeart/2005/8/layout/vList2"/>
    <dgm:cxn modelId="{7976595B-2BC5-497F-8690-67A5B9F6BF8B}" type="presOf" srcId="{C59E51C4-4A3D-4D1E-B1C7-63A74877B97E}" destId="{2A080F4E-03BC-4AD6-A7FD-E5E192D74842}" srcOrd="0" destOrd="1" presId="urn:microsoft.com/office/officeart/2005/8/layout/vList2"/>
    <dgm:cxn modelId="{0BA2F96E-4BCE-43DC-8F95-924AD3C6BF46}" type="presOf" srcId="{09D1A09F-181B-4235-BB9F-65A7B93387B4}" destId="{F73A89E6-6015-4A9B-9DAB-B337754AE95A}" srcOrd="0" destOrd="0" presId="urn:microsoft.com/office/officeart/2005/8/layout/vList2"/>
    <dgm:cxn modelId="{51198654-B087-44ED-A24C-092BB0642314}" srcId="{67D3FAC3-9816-4107-BA4F-7D50903CA0FD}" destId="{93B96A44-3C53-4973-9627-9F2DEED2426A}" srcOrd="2" destOrd="0" parTransId="{9A7B3CAC-7EF8-4ED4-B7B1-0320DC25B10D}" sibTransId="{B3775C77-4EA6-4CDE-86C6-30214BDE0FB5}"/>
    <dgm:cxn modelId="{4AACDE82-48BE-47C0-BFB9-04A0E25CEDAC}" type="presOf" srcId="{DD4C1765-CDF3-4DAD-9854-8CC3F1DC857C}" destId="{67729560-2C95-49DD-AE1B-585EC0A5FD44}" srcOrd="0" destOrd="0" presId="urn:microsoft.com/office/officeart/2005/8/layout/vList2"/>
    <dgm:cxn modelId="{9DEB9585-C617-4B93-B0F8-29769D497803}" srcId="{A59CA72A-2104-452F-9E72-4F5036EB9573}" destId="{80013329-4D56-41CD-9BF7-D0B1858CB61F}" srcOrd="0" destOrd="0" parTransId="{0A5F092F-ED36-42B4-8854-2B6BE562B6D8}" sibTransId="{A28550FA-3EBE-4FAC-83F3-1E24BB0CF919}"/>
    <dgm:cxn modelId="{E1783A91-8F79-4FD7-BAC7-0F0C845F3E14}" type="presOf" srcId="{266C1000-FD06-4331-845E-EF857EFCDB9B}" destId="{F73A89E6-6015-4A9B-9DAB-B337754AE95A}" srcOrd="0" destOrd="1" presId="urn:microsoft.com/office/officeart/2005/8/layout/vList2"/>
    <dgm:cxn modelId="{DCCA2F94-C17C-4BDA-B06F-DEDE6873F983}" srcId="{9E3B7A1A-D338-43EF-BDD4-465B602A62FE}" destId="{D16B2A59-A32E-486F-96F7-D031D75B4F8A}" srcOrd="1" destOrd="0" parTransId="{672FF5B9-7043-4887-9063-21C979A3C2DC}" sibTransId="{FC74C4D5-E8A9-437E-9B54-A386697D193A}"/>
    <dgm:cxn modelId="{2ED57AA0-4FE3-4E00-AFBE-5E61C0D4B824}" type="presOf" srcId="{9E3B7A1A-D338-43EF-BDD4-465B602A62FE}" destId="{7DC3D567-090B-4C8C-B46D-16EBA0546CD8}" srcOrd="0" destOrd="0" presId="urn:microsoft.com/office/officeart/2005/8/layout/vList2"/>
    <dgm:cxn modelId="{1C5EAFA6-030D-41DB-9969-B43F54382D35}" srcId="{A59CA72A-2104-452F-9E72-4F5036EB9573}" destId="{9E3B7A1A-D338-43EF-BDD4-465B602A62FE}" srcOrd="1" destOrd="0" parTransId="{3A51B2A8-5BF7-4E0B-BF51-EC1CBC63CEC3}" sibTransId="{D417E0F0-C4C6-4C89-9E81-B60984DF8805}"/>
    <dgm:cxn modelId="{74E060AA-09B2-47B3-99F2-CF79D3B64F23}" type="presOf" srcId="{67D3FAC3-9816-4107-BA4F-7D50903CA0FD}" destId="{07A7AC53-1A17-4AC0-958C-2FFFECABD5D7}" srcOrd="0" destOrd="0" presId="urn:microsoft.com/office/officeart/2005/8/layout/vList2"/>
    <dgm:cxn modelId="{19A3C4AE-BFDF-469D-A116-94A90E1D2416}" type="presOf" srcId="{D16B2A59-A32E-486F-96F7-D031D75B4F8A}" destId="{67729560-2C95-49DD-AE1B-585EC0A5FD44}" srcOrd="0" destOrd="1" presId="urn:microsoft.com/office/officeart/2005/8/layout/vList2"/>
    <dgm:cxn modelId="{A46ED1BC-53F4-4092-811C-5F17C9CD7080}" srcId="{80013329-4D56-41CD-9BF7-D0B1858CB61F}" destId="{C59E51C4-4A3D-4D1E-B1C7-63A74877B97E}" srcOrd="1" destOrd="0" parTransId="{6D46DC6B-E641-43FA-A0A9-681ECF618A6D}" sibTransId="{CBB19047-C929-4458-81D5-1AFAB0152917}"/>
    <dgm:cxn modelId="{C5ED8FCE-8CF5-46BF-983E-E13226D7E890}" srcId="{67D3FAC3-9816-4107-BA4F-7D50903CA0FD}" destId="{266C1000-FD06-4331-845E-EF857EFCDB9B}" srcOrd="1" destOrd="0" parTransId="{38448CFB-CC65-4B75-954D-E88608711FB8}" sibTransId="{E7F126B1-1E7A-4096-A75C-3870077B548D}"/>
    <dgm:cxn modelId="{25EE33D8-D3D6-41ED-BE50-160FE0385C54}" type="presOf" srcId="{A59CA72A-2104-452F-9E72-4F5036EB9573}" destId="{9A0880D6-60C9-4D94-9101-F9031D38E5FD}" srcOrd="0" destOrd="0" presId="urn:microsoft.com/office/officeart/2005/8/layout/vList2"/>
    <dgm:cxn modelId="{F59136DE-BDDB-4867-BA19-EE5DBA70B2C2}" type="presOf" srcId="{80013329-4D56-41CD-9BF7-D0B1858CB61F}" destId="{9CB35076-0CE5-4872-8F2F-EE8A9FC5C871}" srcOrd="0" destOrd="0" presId="urn:microsoft.com/office/officeart/2005/8/layout/vList2"/>
    <dgm:cxn modelId="{082AC0E7-DD34-44EB-8D4D-D34618C99F50}" srcId="{67D3FAC3-9816-4107-BA4F-7D50903CA0FD}" destId="{09D1A09F-181B-4235-BB9F-65A7B93387B4}" srcOrd="0" destOrd="0" parTransId="{FE5755D2-F6E6-4461-AE94-54885A54CBB4}" sibTransId="{8A24CCCF-1152-4633-9A65-76D5A500648E}"/>
    <dgm:cxn modelId="{09B281F0-DE4B-4A89-BA86-36F350CC9618}" type="presOf" srcId="{7A945E40-B425-4752-8F4C-B3A20DB638B3}" destId="{2A080F4E-03BC-4AD6-A7FD-E5E192D74842}" srcOrd="0" destOrd="0" presId="urn:microsoft.com/office/officeart/2005/8/layout/vList2"/>
    <dgm:cxn modelId="{1A21A9FE-6BF4-4F3E-9C43-3BD98ED73CBE}" srcId="{A59CA72A-2104-452F-9E72-4F5036EB9573}" destId="{67D3FAC3-9816-4107-BA4F-7D50903CA0FD}" srcOrd="2" destOrd="0" parTransId="{57F5C1C4-18C6-4E9C-BE48-8B1756DBC0D5}" sibTransId="{BEA5A247-F556-494D-8FB2-5F0393C72196}"/>
    <dgm:cxn modelId="{B33C697A-1FA3-402C-9FE1-6DDD48461DAB}" type="presParOf" srcId="{9A0880D6-60C9-4D94-9101-F9031D38E5FD}" destId="{9CB35076-0CE5-4872-8F2F-EE8A9FC5C871}" srcOrd="0" destOrd="0" presId="urn:microsoft.com/office/officeart/2005/8/layout/vList2"/>
    <dgm:cxn modelId="{A71470D9-06F1-4F6E-AFEE-3E7D53093BC1}" type="presParOf" srcId="{9A0880D6-60C9-4D94-9101-F9031D38E5FD}" destId="{2A080F4E-03BC-4AD6-A7FD-E5E192D74842}" srcOrd="1" destOrd="0" presId="urn:microsoft.com/office/officeart/2005/8/layout/vList2"/>
    <dgm:cxn modelId="{9A274295-8B67-48CB-8673-EF65B24D07B8}" type="presParOf" srcId="{9A0880D6-60C9-4D94-9101-F9031D38E5FD}" destId="{7DC3D567-090B-4C8C-B46D-16EBA0546CD8}" srcOrd="2" destOrd="0" presId="urn:microsoft.com/office/officeart/2005/8/layout/vList2"/>
    <dgm:cxn modelId="{88A93076-D6A7-4F04-BDF7-D4FCFCEB1BE7}" type="presParOf" srcId="{9A0880D6-60C9-4D94-9101-F9031D38E5FD}" destId="{67729560-2C95-49DD-AE1B-585EC0A5FD44}" srcOrd="3" destOrd="0" presId="urn:microsoft.com/office/officeart/2005/8/layout/vList2"/>
    <dgm:cxn modelId="{1894A1A7-511E-4A9B-9C07-A6D73F93D9E9}" type="presParOf" srcId="{9A0880D6-60C9-4D94-9101-F9031D38E5FD}" destId="{07A7AC53-1A17-4AC0-958C-2FFFECABD5D7}" srcOrd="4" destOrd="0" presId="urn:microsoft.com/office/officeart/2005/8/layout/vList2"/>
    <dgm:cxn modelId="{BD5371F7-407C-4D98-B6E8-AC70C327814F}" type="presParOf" srcId="{9A0880D6-60C9-4D94-9101-F9031D38E5FD}" destId="{F73A89E6-6015-4A9B-9DAB-B337754AE95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35076-0CE5-4872-8F2F-EE8A9FC5C871}">
      <dsp:nvSpPr>
        <dsp:cNvPr id="0" name=""/>
        <dsp:cNvSpPr/>
      </dsp:nvSpPr>
      <dsp:spPr>
        <a:xfrm>
          <a:off x="0" y="79865"/>
          <a:ext cx="11888787"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Domain Expertise</a:t>
          </a:r>
          <a:endParaRPr lang="en-US" sz="2800" kern="1200"/>
        </a:p>
      </dsp:txBody>
      <dsp:txXfrm>
        <a:off x="35183" y="115048"/>
        <a:ext cx="11818421" cy="650354"/>
      </dsp:txXfrm>
    </dsp:sp>
    <dsp:sp modelId="{2A080F4E-03BC-4AD6-A7FD-E5E192D74842}">
      <dsp:nvSpPr>
        <dsp:cNvPr id="0" name=""/>
        <dsp:cNvSpPr/>
      </dsp:nvSpPr>
      <dsp:spPr>
        <a:xfrm>
          <a:off x="0" y="800585"/>
          <a:ext cx="11888787"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4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Shelf-by-shelf visual inspection</a:t>
          </a:r>
          <a:endParaRPr lang="en-US" sz="2200" kern="1200"/>
        </a:p>
        <a:p>
          <a:pPr marL="228600" lvl="1" indent="-228600" algn="l" defTabSz="977900">
            <a:lnSpc>
              <a:spcPct val="90000"/>
            </a:lnSpc>
            <a:spcBef>
              <a:spcPct val="0"/>
            </a:spcBef>
            <a:spcAft>
              <a:spcPct val="20000"/>
            </a:spcAft>
            <a:buChar char="•"/>
          </a:pPr>
          <a:r>
            <a:rPr lang="en-US" sz="2200" kern="1200" baseline="0"/>
            <a:t>Overall shelf composition</a:t>
          </a:r>
          <a:endParaRPr lang="en-US" sz="2200" kern="1200"/>
        </a:p>
      </dsp:txBody>
      <dsp:txXfrm>
        <a:off x="0" y="800585"/>
        <a:ext cx="11888787" cy="825930"/>
      </dsp:txXfrm>
    </dsp:sp>
    <dsp:sp modelId="{7DC3D567-090B-4C8C-B46D-16EBA0546CD8}">
      <dsp:nvSpPr>
        <dsp:cNvPr id="0" name=""/>
        <dsp:cNvSpPr/>
      </dsp:nvSpPr>
      <dsp:spPr>
        <a:xfrm>
          <a:off x="0" y="1626515"/>
          <a:ext cx="11888787"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Data, Data, Data</a:t>
          </a:r>
          <a:endParaRPr lang="en-US" sz="2800" kern="1200"/>
        </a:p>
      </dsp:txBody>
      <dsp:txXfrm>
        <a:off x="35183" y="1661698"/>
        <a:ext cx="11818421" cy="650354"/>
      </dsp:txXfrm>
    </dsp:sp>
    <dsp:sp modelId="{67729560-2C95-49DD-AE1B-585EC0A5FD44}">
      <dsp:nvSpPr>
        <dsp:cNvPr id="0" name=""/>
        <dsp:cNvSpPr/>
      </dsp:nvSpPr>
      <dsp:spPr>
        <a:xfrm>
          <a:off x="0" y="2347235"/>
          <a:ext cx="11888787"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4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Labeling shelves bounding boxes</a:t>
          </a:r>
          <a:endParaRPr lang="en-US" sz="2200" kern="1200"/>
        </a:p>
        <a:p>
          <a:pPr marL="228600" lvl="1" indent="-228600" algn="l" defTabSz="977900">
            <a:lnSpc>
              <a:spcPct val="90000"/>
            </a:lnSpc>
            <a:spcBef>
              <a:spcPct val="0"/>
            </a:spcBef>
            <a:spcAft>
              <a:spcPct val="20000"/>
            </a:spcAft>
            <a:buChar char="•"/>
          </a:pPr>
          <a:r>
            <a:rPr lang="en-US" sz="2200" kern="1200">
              <a:solidFill>
                <a:srgbClr val="010000"/>
              </a:solidFill>
              <a:latin typeface="Segoe UI Light"/>
              <a:cs typeface="Segoe UI Light"/>
              <a:hlinkClick xmlns:r="http://schemas.openxmlformats.org/officeDocument/2006/relationships" r:id="rId1"/>
            </a:rPr>
            <a:t>Visual Object Tagging Tool </a:t>
          </a:r>
          <a:r>
            <a:rPr lang="en-US" sz="2200" kern="1200">
              <a:solidFill>
                <a:srgbClr val="010000"/>
              </a:solidFill>
              <a:latin typeface="Segoe UI Light"/>
              <a:cs typeface="Segoe UI Light"/>
            </a:rPr>
            <a:t> </a:t>
          </a:r>
          <a:r>
            <a:rPr lang="en-US" sz="2200" kern="1200" baseline="0"/>
            <a:t>Helps (aka.ms/</a:t>
          </a:r>
          <a:r>
            <a:rPr lang="en-US" sz="2200" kern="1200" baseline="0" err="1"/>
            <a:t>vott</a:t>
          </a:r>
          <a:r>
            <a:rPr lang="en-US" sz="2200" kern="1200" baseline="0"/>
            <a:t>)</a:t>
          </a:r>
          <a:endParaRPr lang="en-US" sz="2200" kern="1200"/>
        </a:p>
      </dsp:txBody>
      <dsp:txXfrm>
        <a:off x="0" y="2347235"/>
        <a:ext cx="11888787" cy="825930"/>
      </dsp:txXfrm>
    </dsp:sp>
    <dsp:sp modelId="{07A7AC53-1A17-4AC0-958C-2FFFECABD5D7}">
      <dsp:nvSpPr>
        <dsp:cNvPr id="0" name=""/>
        <dsp:cNvSpPr/>
      </dsp:nvSpPr>
      <dsp:spPr>
        <a:xfrm>
          <a:off x="0" y="3173165"/>
          <a:ext cx="11888787"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Finding Shelves Using Deep Learning</a:t>
          </a:r>
          <a:endParaRPr lang="en-US" sz="2800" kern="1200"/>
        </a:p>
      </dsp:txBody>
      <dsp:txXfrm>
        <a:off x="35183" y="3208348"/>
        <a:ext cx="11818421" cy="650354"/>
      </dsp:txXfrm>
    </dsp:sp>
    <dsp:sp modelId="{F73A89E6-6015-4A9B-9DAB-B337754AE95A}">
      <dsp:nvSpPr>
        <dsp:cNvPr id="0" name=""/>
        <dsp:cNvSpPr/>
      </dsp:nvSpPr>
      <dsp:spPr>
        <a:xfrm>
          <a:off x="0" y="3893885"/>
          <a:ext cx="11888787" cy="124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4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Fast R-CNN</a:t>
          </a:r>
          <a:endParaRPr lang="en-US" sz="2200" kern="1200"/>
        </a:p>
        <a:p>
          <a:pPr marL="228600" lvl="1" indent="-228600" algn="l" defTabSz="977900">
            <a:lnSpc>
              <a:spcPct val="90000"/>
            </a:lnSpc>
            <a:spcBef>
              <a:spcPct val="0"/>
            </a:spcBef>
            <a:spcAft>
              <a:spcPct val="20000"/>
            </a:spcAft>
            <a:buChar char="•"/>
          </a:pPr>
          <a:r>
            <a:rPr lang="en-US" sz="2200" kern="1200" baseline="0"/>
            <a:t>Best at time of </a:t>
          </a:r>
          <a:r>
            <a:rPr lang="en-US" sz="2200" kern="1200" baseline="0" err="1"/>
            <a:t>Hackfest</a:t>
          </a:r>
          <a:endParaRPr lang="en-US" sz="2200" kern="1200" err="1"/>
        </a:p>
        <a:p>
          <a:pPr marL="228600" lvl="1" indent="-228600" algn="l" defTabSz="977900">
            <a:lnSpc>
              <a:spcPct val="90000"/>
            </a:lnSpc>
            <a:spcBef>
              <a:spcPct val="0"/>
            </a:spcBef>
            <a:spcAft>
              <a:spcPct val="20000"/>
            </a:spcAft>
            <a:buChar char="•"/>
          </a:pPr>
          <a:r>
            <a:rPr lang="en-US" sz="2200" kern="1200" baseline="0"/>
            <a:t>Better now (Faster R-CNN, YOLO9000, RON)</a:t>
          </a:r>
          <a:endParaRPr lang="en-US" sz="2200" kern="1200"/>
        </a:p>
      </dsp:txBody>
      <dsp:txXfrm>
        <a:off x="0" y="3893885"/>
        <a:ext cx="11888787" cy="12461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8/23/2017 6:04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8/23/2017 6:04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notebooks.azure.com/"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notebooks.azure.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83C9CD-37C6-4B53-B210-CC8F66F90493}" type="datetime8">
              <a:rPr lang="en-US" smtClean="0"/>
              <a:t>8/23/2017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5877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10</a:t>
            </a:fld>
            <a:endParaRPr lang="en-US"/>
          </a:p>
        </p:txBody>
      </p:sp>
    </p:spTree>
    <p:extLst>
      <p:ext uri="{BB962C8B-B14F-4D97-AF65-F5344CB8AC3E}">
        <p14:creationId xmlns:p14="http://schemas.microsoft.com/office/powerpoint/2010/main" val="310922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8/23/2017 6:13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8405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12</a:t>
            </a:fld>
            <a:endParaRPr lang="en-US"/>
          </a:p>
        </p:txBody>
      </p:sp>
    </p:spTree>
    <p:extLst>
      <p:ext uri="{BB962C8B-B14F-4D97-AF65-F5344CB8AC3E}">
        <p14:creationId xmlns:p14="http://schemas.microsoft.com/office/powerpoint/2010/main" val="295233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13</a:t>
            </a:fld>
            <a:endParaRPr lang="en-US"/>
          </a:p>
        </p:txBody>
      </p:sp>
    </p:spTree>
    <p:extLst>
      <p:ext uri="{BB962C8B-B14F-4D97-AF65-F5344CB8AC3E}">
        <p14:creationId xmlns:p14="http://schemas.microsoft.com/office/powerpoint/2010/main" val="97671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8/23/2017 6:09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24115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Typically within Academia students and academics utilize either personal devices or lab based devices accessing data typically hosted within the Universities infrastructure.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Alternatively institutions can provide cloud hosted servers and infrastructure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Students can access resources from cloud based providers such as dedicated Data Science VMs via RDP/SSH or Http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Academics and IT staff can manage services and deploy managed VMs or Container based services hosting </a:t>
            </a:r>
            <a:r>
              <a:rPr lang="en-US" err="1"/>
              <a:t>Jupyter</a:t>
            </a:r>
            <a:r>
              <a:rPr lang="en-US"/>
              <a:t> Notebooks with Single sign 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Alternatively students and academics can access services such as Data and Services including </a:t>
            </a:r>
            <a:r>
              <a:rPr lang="en-US" err="1"/>
              <a:t>Jupyter</a:t>
            </a:r>
            <a:r>
              <a:rPr lang="en-US"/>
              <a:t> Azure Notebooks directly as a Software as Service Model.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Typically student and academics want access to data and services based on and off campus to enhance learning outcomes as we previously demonstrated with Single Sign On a hybrid data center can be easily created.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During this session I want to share with you some experiences from two of the worlds learning educational institutions and how they are using </a:t>
            </a:r>
            <a:r>
              <a:rPr lang="en-US" err="1"/>
              <a:t>Jupyer</a:t>
            </a:r>
            <a:r>
              <a:rPr lang="en-US"/>
              <a:t> within their teaching, learning and research.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8/23/2017 6:04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913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 new understanding of the world through grassroots Data Science education at UC Berkeley</a:t>
            </a:r>
          </a:p>
          <a:p>
            <a:r>
              <a:rPr lang="en-GB"/>
              <a:t>In an effort to empower more data-driven thinking, Microsoft is working with U.C. Berkeley to help realize its vision of giving every undergraduate easy access to the university’s Data Science Education Program. The course is available to 1000+ students beyond the realm of computer science. One way the program does this is through a flexible and scalable technology infrastructure that enables students to quickly set up labs for hands-on practice—they don’t have to spend time installing programs or learning nuances of complicated </a:t>
            </a:r>
            <a:r>
              <a:rPr lang="en-GB" err="1"/>
              <a:t>applications.</a:t>
            </a:r>
            <a:r>
              <a:rPr lang="en-GB" b="1" i="1" err="1"/>
              <a:t>“By</a:t>
            </a:r>
            <a:r>
              <a:rPr lang="en-GB" b="1" i="1"/>
              <a:t> hosting it in Azure, we can control the environment,” said Ryan Lovett, Systems Manager for the Department of Statistics at UC Berkeley. “Students just log in and they’re ready to go.”</a:t>
            </a:r>
          </a:p>
          <a:p>
            <a:endParaRPr lang="en-GB"/>
          </a:p>
          <a:p>
            <a:endParaRPr lang="en-US"/>
          </a:p>
          <a:p>
            <a:r>
              <a:rPr lang="en-US"/>
              <a:t>Blog story -https://www.microsoft.com/en-us/research/blog/grassroots-data-science-education-uc-berkeley/</a:t>
            </a:r>
          </a:p>
          <a:p>
            <a:endParaRPr lang="en-US"/>
          </a:p>
          <a:p>
            <a:r>
              <a:rPr lang="en-US"/>
              <a:t>YouTube video - https://www.youtube.com/watch?v=3HI4O1mjqHg</a:t>
            </a:r>
          </a:p>
          <a:p>
            <a:endParaRPr lang="en-US"/>
          </a:p>
          <a:p>
            <a:r>
              <a:rPr lang="en-US"/>
              <a:t>http://data.berkeley.edu/news/coursefuture</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16</a:t>
            </a:fld>
            <a:endParaRPr lang="en-US"/>
          </a:p>
        </p:txBody>
      </p:sp>
    </p:spTree>
    <p:extLst>
      <p:ext uri="{BB962C8B-B14F-4D97-AF65-F5344CB8AC3E}">
        <p14:creationId xmlns:p14="http://schemas.microsoft.com/office/powerpoint/2010/main" val="1540668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has been a number of sessions at </a:t>
            </a:r>
            <a:r>
              <a:rPr lang="en-GB" err="1"/>
              <a:t>JupyterCon</a:t>
            </a:r>
            <a:r>
              <a:rPr lang="en-GB"/>
              <a:t> about Berkeley usage of VMs, Containers and </a:t>
            </a:r>
            <a:r>
              <a:rPr lang="en-GB" err="1"/>
              <a:t>Jupyter</a:t>
            </a:r>
            <a:r>
              <a:rPr lang="en-GB"/>
              <a:t> Notebooks to introduce thousands of students to data science. </a:t>
            </a:r>
          </a:p>
          <a:p>
            <a:endParaRPr lang="en-GB"/>
          </a:p>
          <a:p>
            <a:r>
              <a:rPr lang="en-GB"/>
              <a:t>A key advantage of </a:t>
            </a:r>
            <a:r>
              <a:rPr lang="en-GB" err="1"/>
              <a:t>Jupyter</a:t>
            </a:r>
            <a:r>
              <a:rPr lang="en-GB"/>
              <a:t> Notebooks is for the introduction of new services and technologies. </a:t>
            </a:r>
          </a:p>
          <a:p>
            <a:endParaRPr lang="en-GB"/>
          </a:p>
          <a:p>
            <a:r>
              <a:rPr lang="en-GB"/>
              <a:t>Microsoft Cognitive Services let you build apps with powerful algorithms to see, hear, speak, understand and interpret using natural methods of communication, with just a few lines of code. Easily add intelligent features, such as emotion and sentiment detection, vision and speech recognition, language understanding, knowledge and search. The following demos are to demonstrate how cognitive services can be introduced using </a:t>
            </a:r>
            <a:r>
              <a:rPr lang="en-GB" err="1"/>
              <a:t>Jupyter</a:t>
            </a:r>
            <a:r>
              <a:rPr lang="en-GB"/>
              <a:t> Notebooks.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8/23/2017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2142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pPr marL="171450" indent="-171450">
              <a:buFont typeface="Arial" panose="020B0604020202020204" pitchFamily="34" charset="0"/>
              <a:buChar char="•"/>
            </a:pPr>
            <a:r>
              <a:rPr lang="en-US"/>
              <a:t>Until</a:t>
            </a:r>
            <a:r>
              <a:rPr lang="en-US" baseline="0"/>
              <a:t> recently at Cambridge, professors taught required concepts for modeling and simulations using MATLAB, C. </a:t>
            </a:r>
          </a:p>
          <a:p>
            <a:pPr marL="171450" indent="-171450">
              <a:buFont typeface="Arial" panose="020B0604020202020204" pitchFamily="34" charset="0"/>
              <a:buChar char="•"/>
            </a:pPr>
            <a:r>
              <a:rPr lang="en-US" baseline="0"/>
              <a:t>Some professors wanted to evolve the processes and toolsets to be more like modern workplaces and industries, like open source communities.</a:t>
            </a:r>
          </a:p>
          <a:p>
            <a:pPr marL="171450" indent="-171450">
              <a:buFont typeface="Arial" panose="020B0604020202020204" pitchFamily="34" charset="0"/>
              <a:buChar char="•"/>
            </a:pPr>
            <a:r>
              <a:rPr lang="en-US" baseline="0"/>
              <a:t>Dr Garth Wells revamped an introductory computing course using Microsoft Azure Notebooks (</a:t>
            </a:r>
            <a:r>
              <a:rPr lang="en-US" baseline="0" err="1"/>
              <a:t>Jupyter</a:t>
            </a:r>
            <a:r>
              <a:rPr lang="en-US" baseline="0"/>
              <a:t> Notebook). </a:t>
            </a:r>
          </a:p>
          <a:p>
            <a:pPr marL="628650" lvl="1" indent="-171450">
              <a:buFont typeface="Arial" panose="020B0604020202020204" pitchFamily="34" charset="0"/>
              <a:buChar char="•"/>
            </a:pPr>
            <a:r>
              <a:rPr lang="en-US" baseline="0"/>
              <a:t>His course was able to make more complex data processing accessible to the 340 students from multiple locations. </a:t>
            </a:r>
          </a:p>
          <a:p>
            <a:pPr marL="628650" lvl="1" indent="-171450">
              <a:buFont typeface="Arial" panose="020B0604020202020204" pitchFamily="34" charset="0"/>
              <a:buChar char="•"/>
            </a:pPr>
            <a:r>
              <a:rPr lang="en-US" baseline="0"/>
              <a:t>The solution also meant they didn’t have to worry about scalability or whether the system can handle unusual loads or requests.</a:t>
            </a:r>
          </a:p>
          <a:p>
            <a:pPr marL="1085850" lvl="2" indent="-171450">
              <a:buFont typeface="Arial" panose="020B0604020202020204" pitchFamily="34" charset="0"/>
              <a:buChar char="•"/>
            </a:pPr>
            <a:r>
              <a:rPr lang="en-US" baseline="0"/>
              <a:t>Examples of student projects include: monitoring population growth, charting crime statistics, et</a:t>
            </a:r>
          </a:p>
          <a:p>
            <a:pPr marL="628650" lvl="1" indent="-171450">
              <a:buFont typeface="Arial" panose="020B0604020202020204" pitchFamily="34" charset="0"/>
              <a:buChar char="•"/>
            </a:pPr>
            <a:r>
              <a:rPr lang="en-US" baseline="0"/>
              <a:t>This Azure solution also enables Professor Wells to collaborate with fellows at other schools on the same ready-to-go research environments.</a:t>
            </a:r>
          </a:p>
          <a:p>
            <a:pPr marL="457200" lvl="1" indent="0">
              <a:buFont typeface="Arial" panose="020B0604020202020204" pitchFamily="34" charset="0"/>
              <a:buNone/>
            </a:pPr>
            <a:endParaRPr lang="en-US" baseline="0"/>
          </a:p>
          <a:p>
            <a:r>
              <a:rPr lang="en-US" sz="900" b="1" kern="1200">
                <a:solidFill>
                  <a:schemeClr val="tx1"/>
                </a:solidFill>
                <a:effectLst/>
                <a:latin typeface="Segoe UI Light" pitchFamily="34" charset="0"/>
                <a:ea typeface="+mn-ea"/>
                <a:cs typeface="+mn-cs"/>
              </a:rPr>
              <a:t>Executive Summary for Information of the reader</a:t>
            </a:r>
            <a:endParaRPr lang="en-GB" sz="8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As the pace of global innovation continues to accelerate, the University of Cambridge is evolving engineering curriculum to teach core concepts faster using higher level, open source tools in the public cloud. For example, a professor increased learning in an introductory computing class by having students use Microsoft Azure Notebooks, which allows them to spend more time mastering concepts and enhancing problem solving skills and less time on language syntax. This technology switch also gives students anytime, anywhere access to required tools needed to complete assignments, and it facilitates greater collaboration between professors, students, and the larger community. In addition, after Cambridge adopted a public cloud solution, IT infrastructure doesn’t limit the ingenuity of bright minds.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 </a:t>
            </a:r>
            <a:endParaRPr lang="en-GB" sz="8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University of Cambridge increases student learning with open source Azure service</a:t>
            </a:r>
            <a:endParaRPr lang="en-GB" sz="8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“The idea of fetching data over the Internet, manipulating it, and plotting it would have been completely out of reach for this class using the previous low-level tools, but these kinds of exercises are possible with standard modules in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“By using Azure Notebooks, students aren’t hindered by installation issues. They can just start working straight away. All they need is a decent browser and an Internet connection.”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br>
              <a:rPr lang="en-US" sz="900" b="1" kern="1200">
                <a:solidFill>
                  <a:schemeClr val="tx1"/>
                </a:solidFill>
                <a:effectLst/>
                <a:latin typeface="Segoe UI Light" pitchFamily="34" charset="0"/>
                <a:ea typeface="+mn-ea"/>
                <a:cs typeface="+mn-cs"/>
              </a:rPr>
            </a:br>
            <a:r>
              <a:rPr lang="en-US" sz="900" kern="1200">
                <a:solidFill>
                  <a:schemeClr val="tx1"/>
                </a:solidFill>
                <a:effectLst/>
                <a:latin typeface="Segoe UI Light" pitchFamily="34" charset="0"/>
                <a:ea typeface="+mn-ea"/>
                <a:cs typeface="+mn-cs"/>
              </a:rPr>
              <a:t>Founded in 1209, the University of Cambridge in the United Kingdom is one of the world's leading academic centers with a multi-century reputation for outstanding achievement among its students who include Sir Isaac Newton, Jane Goodall, and Stephen Hawking. Currently ranked fifth in the world by QS World University Rankings, Cambridge also operates one of the world’s largest engineering departments.  </a:t>
            </a:r>
            <a:endParaRPr lang="en-GB"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help produce innovative problem solvers, Cambridge is modernizing its engineering program, including introductory computing. Until recently, professors taught required concepts for modeling and simulations using technologies such as MATLAB, C. Students worked with one peer and a professor on projects. Although this model worked for years, professors wanted to adopt new processes and toolsets. “We’re developing a style of teaching that reflects the way people work, in industry and in the open source community,” says 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in the Department of Engineering at the University of Cambridge. “And that's very much a collaborative approach supported by open source tools and online services. We also want students to be able to work on computation anywhere, anytime, and on any kind of device.”</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Unleashing ingenuity with the cloud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As a first step in realizing his vision, Professor Wells revamped an entry-level computing course, using a web application that allows professors and students to build libraries of sharable notebooks containing text, equations, visualizations, and code. “We wanted to teach higher-level tools like Python, and </a:t>
            </a:r>
            <a:r>
              <a:rPr lang="en-US" sz="900" u="sng" kern="1200" err="1">
                <a:solidFill>
                  <a:schemeClr val="tx1"/>
                </a:solidFill>
                <a:effectLst/>
                <a:latin typeface="Segoe UI Light" pitchFamily="34" charset="0"/>
                <a:ea typeface="+mn-ea"/>
                <a:cs typeface="+mn-cs"/>
                <a:hlinkClick r:id="rId3"/>
              </a:rPr>
              <a:t>Jupyter</a:t>
            </a:r>
            <a:r>
              <a:rPr lang="en-US" sz="900" u="sng" kern="1200">
                <a:solidFill>
                  <a:schemeClr val="tx1"/>
                </a:solidFill>
                <a:effectLst/>
                <a:latin typeface="Segoe UI Light" pitchFamily="34" charset="0"/>
                <a:ea typeface="+mn-ea"/>
                <a:cs typeface="+mn-cs"/>
                <a:hlinkClick r:id="rId3"/>
              </a:rPr>
              <a:t> Notebook</a:t>
            </a:r>
            <a:r>
              <a:rPr lang="en-US" sz="900" kern="1200">
                <a:solidFill>
                  <a:schemeClr val="tx1"/>
                </a:solidFill>
                <a:effectLst/>
                <a:latin typeface="Segoe UI Light" pitchFamily="34" charset="0"/>
                <a:ea typeface="+mn-ea"/>
                <a:cs typeface="+mn-cs"/>
              </a:rPr>
              <a:t> is the obvious choice for that,” explains Wells. “With it, we can focus more on concepts and problem solving, and less on languages’ syntax. Plus,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is open source, so students can use it, along with their knowledge of computation, for any class and at any organization, even a startup.”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Initially, Professor Wells deployed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 university servers for a small group of students. “I could see we were going to have issues because we don't have the right resources to scale the solution on our servers to support 340 students, particularly when a good fraction of those will use notebooks in all sorts of strange ways that can cause infrastructure problems,” he says. “Around that time, I met with Kenji Takeda, Director of Microsoft Research Cambridge. He put me in touch with engineers in Seattle,” who were developing a software-as-a-service version of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called </a:t>
            </a:r>
            <a:r>
              <a:rPr lang="en-US" sz="900" u="sng" kern="1200">
                <a:solidFill>
                  <a:schemeClr val="tx1"/>
                </a:solidFill>
                <a:effectLst/>
                <a:latin typeface="Segoe UI Light" pitchFamily="34" charset="0"/>
                <a:ea typeface="+mn-ea"/>
                <a:cs typeface="+mn-cs"/>
                <a:hlinkClick r:id="rId4"/>
              </a:rPr>
              <a:t>Microsoft Azure Notebooks</a:t>
            </a:r>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Wells ended up adopting the initial release of Azure Notebooks for his class instead of managing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onsite. “By keeping all technologies in-house, you inevitably have to rein in your ambitions to fit available resources,” he explains. “With Azure Notebooks, we don't have to worry about scalability or whether systems will crash if someone does something out of the ordinary.”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Redefining what’s possible in an eight-week term</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updated computing class was a resounding success. “A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 example, students learned more about plotting data than in previous years by working with public data and open source tools in notebooks. In one lesson, students plotted crime reports in Cambridge by year, month, and category. In another lesson, students created plots with interactive sliders to explore population growth in different regions of the country. “The idea of fetching data over the Internet, manipulating it, and plotting it would have been completely out of reach for this class using the previous low-level tools, but these kinds of exercises are possible with standard modules in Azure Notebooks,” Wells explains. “And I think it’s important for students to use real data in their work. It makes learning more fun. Overusing synthetic data can also reinforce a students’ view that they can compute in the walled garden of a class, but maybe not in the outside world because it’s different.”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Promotes greater innovation and collaboration</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Professors can also accelerate research with notebooks. For example, Wells and colleagues at another university are sharing work on a new high-intensity-focused ultrasound technology using Azure Notebooks. Wells also sent a notebook that runs a ready-to-go research environment to a peer in Africa. “He was teaching a class, and only about half the students could properly install the required research tools on their desktops,” says Wells. “By using Azure Notebooks, students aren’t hindered by installation issues. They can just start working straight away. All they need is a decent browser and an Internet connection.”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Moving forward, professors at Cambridge see the use of Azure Notebooks as a strategic step in evolving engineering curriculum. Students can learn more because they focus on key concepts. They also learn how to use increasingly popular open source technologies and collaborative workflows. “With Azure Notebooks, our students get easy access to open source tools from one place,” says Wells. “If they go into a startup after graduation, this is a model that can really work for them. Instead of having to pay $40,000 for software, they only pay for the resources they use. Plus, because the solution simplifies collaboration, students also see that they can get results faster by working with more people.”</a:t>
            </a:r>
            <a:endParaRPr lang="en-GB" sz="900" kern="1200">
              <a:solidFill>
                <a:schemeClr val="tx1"/>
              </a:solidFill>
              <a:effectLst/>
              <a:latin typeface="Segoe UI Light" pitchFamily="34" charset="0"/>
              <a:ea typeface="+mn-ea"/>
              <a:cs typeface="+mn-cs"/>
            </a:endParaRPr>
          </a:p>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81C9C15-504F-4AC2-AD31-7003795B0E2A}" type="slidenum">
              <a:rPr lang="en-US" smtClean="0"/>
              <a:t>19</a:t>
            </a:fld>
            <a:endParaRPr lang="en-US"/>
          </a:p>
        </p:txBody>
      </p:sp>
    </p:spTree>
    <p:extLst>
      <p:ext uri="{BB962C8B-B14F-4D97-AF65-F5344CB8AC3E}">
        <p14:creationId xmlns:p14="http://schemas.microsoft.com/office/powerpoint/2010/main" val="1885842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demo I want to show share with you the </a:t>
            </a:r>
            <a:r>
              <a:rPr lang="en-US" err="1"/>
              <a:t>Jupyter</a:t>
            </a:r>
            <a:r>
              <a:rPr lang="en-US"/>
              <a:t> Notebooks for Mathematics and Engineering at the University of Cambridge </a:t>
            </a: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University of Cambridge increases student learning with open source Azure service</a:t>
            </a:r>
            <a:endParaRPr lang="en-GB" sz="8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“The idea of fetching data over the Internet, manipulating it, and plotting it would have been completely out of reach for this class using the previous low-level tools, but these kinds of exercises are possible with standard modules in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“By using Azure Notebooks, students aren’t hindered by installation issues. They can just start working straight away. All they need is a decent browser and an Internet connection.”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Dr. Garth Wells, </a:t>
            </a:r>
            <a:r>
              <a:rPr lang="en-US" sz="900" kern="1200" err="1">
                <a:solidFill>
                  <a:schemeClr val="tx1"/>
                </a:solidFill>
                <a:effectLst/>
                <a:latin typeface="Segoe UI Light" pitchFamily="34" charset="0"/>
                <a:ea typeface="+mn-ea"/>
                <a:cs typeface="+mn-cs"/>
              </a:rPr>
              <a:t>Hibbit</a:t>
            </a:r>
            <a:r>
              <a:rPr lang="en-US" sz="900" kern="1200">
                <a:solidFill>
                  <a:schemeClr val="tx1"/>
                </a:solidFill>
                <a:effectLst/>
                <a:latin typeface="Segoe UI Light" pitchFamily="34" charset="0"/>
                <a:ea typeface="+mn-ea"/>
                <a:cs typeface="+mn-cs"/>
              </a:rPr>
              <a:t> Reader in Solid Mechanics, Department of Engineering, University of Cambridge</a:t>
            </a:r>
            <a:endParaRPr lang="en-GB" sz="900" kern="1200">
              <a:solidFill>
                <a:schemeClr val="tx1"/>
              </a:solidFill>
              <a:effectLst/>
              <a:latin typeface="Segoe UI Light" pitchFamily="34" charset="0"/>
              <a:ea typeface="+mn-ea"/>
              <a:cs typeface="+mn-cs"/>
            </a:endParaRPr>
          </a:p>
          <a:p>
            <a:br>
              <a:rPr lang="en-US" sz="900" b="1" kern="1200">
                <a:solidFill>
                  <a:schemeClr val="tx1"/>
                </a:solidFill>
                <a:effectLst/>
                <a:latin typeface="Segoe UI Light" pitchFamily="34" charset="0"/>
                <a:ea typeface="+mn-ea"/>
                <a:cs typeface="+mn-cs"/>
              </a:rPr>
            </a:br>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Initially, Professor Wells deployed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 university servers for a small group of students. “I could see we were going to have issues because we don't have the right resources to scale the solution on our servers to support 340 students, particularly when a good fraction of those will use notebooks in all sorts of strange ways that can cause infrastructure problems,” he says. “Around that time, I met with Kenji Takeda, Director of Microsoft Research Cambridge. He put me in touch with engineers in Seattle,” who were developing a software-as-a-service version of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called </a:t>
            </a:r>
            <a:r>
              <a:rPr lang="en-US" sz="900" u="sng" kern="1200">
                <a:solidFill>
                  <a:schemeClr val="tx1"/>
                </a:solidFill>
                <a:effectLst/>
                <a:latin typeface="Segoe UI Light" pitchFamily="34" charset="0"/>
                <a:ea typeface="+mn-ea"/>
                <a:cs typeface="+mn-cs"/>
                <a:hlinkClick r:id="rId3"/>
              </a:rPr>
              <a:t>Microsoft Azure Notebooks</a:t>
            </a:r>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Wells ended up adopting the initial release of Azure Notebooks for his class instead of managing </a:t>
            </a:r>
            <a:r>
              <a:rPr lang="en-US" sz="900" kern="1200" err="1">
                <a:solidFill>
                  <a:schemeClr val="tx1"/>
                </a:solidFill>
                <a:effectLst/>
                <a:latin typeface="Segoe UI Light" pitchFamily="34" charset="0"/>
                <a:ea typeface="+mn-ea"/>
                <a:cs typeface="+mn-cs"/>
              </a:rPr>
              <a:t>Jupyter</a:t>
            </a:r>
            <a:r>
              <a:rPr lang="en-US" sz="900" kern="1200">
                <a:solidFill>
                  <a:schemeClr val="tx1"/>
                </a:solidFill>
                <a:effectLst/>
                <a:latin typeface="Segoe UI Light" pitchFamily="34" charset="0"/>
                <a:ea typeface="+mn-ea"/>
                <a:cs typeface="+mn-cs"/>
              </a:rPr>
              <a:t> Notebook onsite. “By keeping all technologies in-house, you inevitably have to rein in your ambitions to fit available resources,” he explains. “With Azure Notebooks, we don't have to worry about scalability or whether systems will crash if someone does something out of the ordinary.”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Redefining what’s possible in an eight-week term</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updated computing class was a resounding success. “A lot of my colleagues were concerned that the new course was too difficult. But at the end of the term, those who had taught introductory computing in previous years really marveled at the level that students reached using Azure Notebooks.”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Moving forward, professors at Cambridge see the use of Azure Notebooks as a strategic step in evolving engineering curriculum. Students can learn more because they focus on key concepts. They also learn how to use increasingly popular open source technologies and collaborative workflows. “With Azure Notebooks, our students get easy access to open source tools from one place,” says Wells. “If they go into a startup after graduation, this is a model that can really work for them. Instead of having to pay $40,000 for software, they only pay for the resources they use. Plus, because the solution simplifies collaboration, students also see that they can get results faster by working with more people.”</a:t>
            </a:r>
            <a:endParaRPr lang="en-GB" sz="90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8/23/2017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7460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single</a:t>
            </a:r>
            <a:r>
              <a:rPr lang="en-US" baseline="0"/>
              <a:t> </a:t>
            </a:r>
            <a:r>
              <a:rPr lang="en-US"/>
              <a:t>backend environment,</a:t>
            </a:r>
            <a:r>
              <a:rPr lang="en-US" baseline="0"/>
              <a:t> App Service allows developers to build Web Apps, Mobile Apps, APIs and Logic Apps.</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482119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App Service…</a:t>
            </a:r>
          </a:p>
          <a:p>
            <a:pPr marL="285750" indent="-285750">
              <a:buFont typeface="Arial" panose="020B0604020202020204" pitchFamily="34" charset="0"/>
              <a:buChar char="•"/>
            </a:pPr>
            <a:r>
              <a:rPr lang="en-US"/>
              <a:t>You</a:t>
            </a:r>
            <a:r>
              <a:rPr lang="en-US" baseline="0"/>
              <a:t> enjoy the benefits of having one service plan, with a single development, management and billing experience for all app types</a:t>
            </a:r>
          </a:p>
          <a:p>
            <a:pPr marL="285750" indent="-285750">
              <a:buFont typeface="Arial" panose="020B0604020202020204" pitchFamily="34" charset="0"/>
              <a:buChar char="•"/>
            </a:pPr>
            <a:r>
              <a:rPr lang="en-US" baseline="0"/>
              <a:t>You can easily integrate your apps with any system, whether in the cloud or </a:t>
            </a:r>
            <a:r>
              <a:rPr lang="en-US" baseline="0" err="1"/>
              <a:t>on-premise</a:t>
            </a:r>
            <a:endParaRPr lang="en-US" baseline="0"/>
          </a:p>
          <a:p>
            <a:pPr marL="285750" indent="-285750">
              <a:buFont typeface="Arial" panose="020B0604020202020204" pitchFamily="34" charset="0"/>
              <a:buChar char="•"/>
            </a:pPr>
            <a:r>
              <a:rPr lang="en-US" baseline="0"/>
              <a:t>And you get the proven enterprise capability of Azure’s existing application services</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993087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To make this vision a reality, we Cortana Intelligence Suite – a suite of services in Intelligent cloud that transform</a:t>
            </a:r>
            <a:r>
              <a:rPr lang="en-US" sz="1200" baseline="0"/>
              <a:t> data into intelligent insights and actions</a:t>
            </a:r>
            <a:r>
              <a:rPr lang="en-US" sz="1200"/>
              <a:t>. </a:t>
            </a:r>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8/23/2017 6:04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153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a:solidFill>
                <a:schemeClr val="tx1"/>
              </a:solidFill>
              <a:effectLst/>
              <a:latin typeface="Segoe UI Light" pitchFamily="34" charset="0"/>
              <a:ea typeface="ＭＳ Ｐゴシック" charset="0"/>
              <a:cs typeface="ＭＳ Ｐゴシック" charset="0"/>
            </a:endParaRPr>
          </a:p>
          <a:p>
            <a:pPr lvl="0"/>
            <a:r>
              <a:rPr lang="en-US" sz="1400" b="1" kern="1200">
                <a:solidFill>
                  <a:schemeClr val="tx1"/>
                </a:solidFill>
                <a:effectLst/>
                <a:latin typeface="Segoe UI Light" pitchFamily="34" charset="0"/>
                <a:ea typeface="ＭＳ Ｐゴシック" charset="0"/>
                <a:cs typeface="ＭＳ Ｐゴシック" charset="0"/>
              </a:rPr>
              <a:t>Key</a:t>
            </a:r>
            <a:r>
              <a:rPr lang="en-US" sz="1400" b="1" kern="1200" baseline="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a:p>
          <a:p>
            <a:pPr marL="0" marR="0">
              <a:lnSpc>
                <a:spcPct val="107000"/>
              </a:lnSpc>
              <a:spcBef>
                <a:spcPts val="0"/>
              </a:spcBef>
              <a:spcAft>
                <a:spcPts val="800"/>
              </a:spcAft>
            </a:pPr>
            <a:r>
              <a:rPr lang="en-US" sz="1400" b="1" baseline="0"/>
              <a:t>Transition to NEXT Slide:</a:t>
            </a:r>
            <a:r>
              <a:rPr lang="en-US" sz="1400" baseline="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24</a:t>
            </a:fld>
            <a:endParaRPr lang="en-US"/>
          </a:p>
        </p:txBody>
      </p:sp>
    </p:spTree>
    <p:extLst>
      <p:ext uri="{BB962C8B-B14F-4D97-AF65-F5344CB8AC3E}">
        <p14:creationId xmlns:p14="http://schemas.microsoft.com/office/powerpoint/2010/main" val="393931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at the bottom we have a typical on premise scenario with VMs, Physical machines or even container based installation of </a:t>
            </a:r>
            <a:r>
              <a:rPr lang="en-US" err="1"/>
              <a:t>jupyter</a:t>
            </a:r>
            <a:r>
              <a:rPr lang="en-US"/>
              <a:t> Notebooks, JupyterHub connecting to local data resources users authenticate via local LDAP, Active Directory or external </a:t>
            </a:r>
            <a:r>
              <a:rPr lang="en-US" err="1"/>
              <a:t>auth</a:t>
            </a:r>
            <a:r>
              <a:rPr lang="en-US"/>
              <a:t> providers such as Microsoft or Google.</a:t>
            </a:r>
          </a:p>
          <a:p>
            <a:endParaRPr lang="en-US"/>
          </a:p>
          <a:p>
            <a:r>
              <a:rPr lang="en-US"/>
              <a:t>On the left hand side we have various different scenarios for authentication and provisioning starting at the top with a LDAP/Shibboleth connected JupyterHub or VM allowing users to Single Sign On. </a:t>
            </a:r>
          </a:p>
          <a:p>
            <a:endParaRPr lang="en-US"/>
          </a:p>
          <a:p>
            <a:r>
              <a:rPr lang="en-US"/>
              <a:t>The next option is using Azure Active Directory to provide Single Sign On to domain controlled VMs or Containers. </a:t>
            </a:r>
          </a:p>
          <a:p>
            <a:endParaRPr lang="en-US"/>
          </a:p>
          <a:p>
            <a:r>
              <a:rPr lang="en-US"/>
              <a:t>The Final scenario is using Windows Integrated Authentication to Single Sign on to VMs or Container based machines</a:t>
            </a:r>
          </a:p>
          <a:p>
            <a:endParaRPr lang="en-US"/>
          </a:p>
          <a:p>
            <a:r>
              <a:rPr lang="en-US"/>
              <a:t>One of the key of </a:t>
            </a:r>
            <a:r>
              <a:rPr lang="en-US" err="1"/>
              <a:t>utilsing</a:t>
            </a:r>
            <a:r>
              <a:rPr lang="en-US"/>
              <a:t> Azure is that we support all operating systems and container management services and allow you to build and run Data Science application on Windows and Linux and provided a dedicated Data Science Virtual Machine fully configured with all the appropriate tools and services for your experiments </a:t>
            </a:r>
          </a:p>
          <a:p>
            <a:endParaRPr lang="en-US"/>
          </a:p>
          <a:p>
            <a:r>
              <a:rPr lang="en-US"/>
              <a:t>Utilizing services such as Azure AD Connect and Azure ExpressRoute allows you create a Hybrid Data Center connecting </a:t>
            </a:r>
            <a:r>
              <a:rPr lang="en-US" err="1"/>
              <a:t>Servcies</a:t>
            </a:r>
            <a:r>
              <a:rPr lang="en-US"/>
              <a:t> and Data hosted in the Azure Cloud directly to the Data and Services on premise. </a:t>
            </a:r>
          </a:p>
          <a:p>
            <a:endParaRPr lang="en-US"/>
          </a:p>
          <a:p>
            <a:r>
              <a:rPr lang="en-US"/>
              <a:t>The final option based on the right had side is utilizing Microsoft Azure Notebooks, </a:t>
            </a:r>
            <a:r>
              <a:rPr lang="en-GB"/>
              <a:t>This is a free service that provides </a:t>
            </a:r>
            <a:r>
              <a:rPr lang="en-GB" err="1"/>
              <a:t>Jupyter</a:t>
            </a:r>
            <a:r>
              <a:rPr lang="en-GB"/>
              <a:t> notebooks along with supporting packages for R, Python and F# as a service. This means you can just login using your Microsoft Account and get going since no installation/setup is necessary. Typical usage includes schools/instruction, giving webinars, learning languages, sharing ideas, etc. The service is provided by the Python team @ Microsoft, which is part of the Data Group.  </a:t>
            </a:r>
          </a:p>
          <a:p>
            <a:endParaRPr lang="en-GB"/>
          </a:p>
          <a:p>
            <a:r>
              <a:rPr lang="en-GB"/>
              <a:t>If your interested in </a:t>
            </a:r>
            <a:r>
              <a:rPr lang="en-GB" err="1"/>
              <a:t>understandin</a:t>
            </a:r>
            <a:r>
              <a:rPr lang="en-GB"/>
              <a:t> the various architecture scenarios in more depth see http://aka.ms/jupterhub </a:t>
            </a:r>
          </a:p>
        </p:txBody>
      </p:sp>
      <p:sp>
        <p:nvSpPr>
          <p:cNvPr id="4" name="Header Placeholder 3"/>
          <p:cNvSpPr>
            <a:spLocks noGrp="1"/>
          </p:cNvSpPr>
          <p:nvPr>
            <p:ph type="hdr" sz="quarter" idx="10"/>
          </p:nvPr>
        </p:nvSpPr>
        <p:spPr/>
        <p:txBody>
          <a:bodyPr/>
          <a:lstStyle/>
          <a:p>
            <a:r>
              <a:rPr lang="en-US"/>
              <a:t>Microsoft Worldwide Partner Conference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8/23/2017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7333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with light up and demo</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8/23/2017 6:04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15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single</a:t>
            </a:r>
            <a:r>
              <a:rPr lang="en-US" baseline="0"/>
              <a:t> </a:t>
            </a:r>
            <a:r>
              <a:rPr lang="en-US"/>
              <a:t>backend environment,</a:t>
            </a:r>
            <a:r>
              <a:rPr lang="en-US" baseline="0"/>
              <a:t> App Service allows developers to build Web Apps, Mobile Apps, APIs and Logic Apps.</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2802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Inventory auditing right now is a painful manual process involving sending workers out to the stores to do ad-hoc assessments on whether shelves adhere to the vendors’ policies. What if we could automate that using Deep Learning models, either running in the cloud or directly on the phone?</a:t>
            </a:r>
          </a:p>
          <a:p>
            <a:endParaRPr lang="en-US" baseline="0" dirty="0"/>
          </a:p>
          <a:p>
            <a:r>
              <a:rPr lang="en-US" baseline="0" dirty="0"/>
              <a:t>We worked with a partner in the chocolate industry in Europe to try and solve that problem, during a week-long Hackfest. We knew that </a:t>
            </a:r>
            <a:r>
              <a:rPr lang="en-US" baseline="0" dirty="0" err="1"/>
              <a:t>productionalization</a:t>
            </a:r>
            <a:r>
              <a:rPr lang="en-US" baseline="0" dirty="0"/>
              <a:t> wasn’t possible during that period and that we had to work fast, and Jupyter allowed us to do that. We could effectively document our assumptions, iterate quickly on the problem and in parallel, and at the end of the hack it was easy to consolidate our work and share it with both the partner and the wider world.</a:t>
            </a:r>
          </a:p>
          <a:p>
            <a:endParaRPr lang="en-US" baseline="0" dirty="0"/>
          </a:p>
          <a:p>
            <a:r>
              <a:rPr lang="en-US" baseline="0" dirty="0"/>
              <a:t>Our team does quite a few short-term engagements like this, coding side-by-side with developers from partners and customers, and Jupyter notebooks have become an invaluable part of our workflow. Now, a little more about our solution…</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68442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problem was to classify whether a shelf was correctly stocked or not. To do so we relied on domain expertise from the partner, who using shelf-by-shelf inspection could determine whether the shelf itself was properly composited, and could then give an assessment of the entire unit. We used a tool our team has developed called the Visual Object Tagging Tool (which we’ve open-sourced) to tag images from the partner and construct a labeled dataset just shy of 1000 images. This is far too few to train a model from scratch, so we looked for a pre-trained model we could benefit from. Also, in the context of a Hackfest we were validating an early CNTK 2.0 build, so we chose the best-in-class Object Detection method which already had an implementation from the CNTK team – Fast R-CNN. This method is dramatically faster than the original R-CNN, but has been superseded by more modern methods now (Faster R-CNN, YOLO9000). </a:t>
            </a:r>
          </a:p>
          <a:p>
            <a:endParaRPr lang="en-US"/>
          </a:p>
          <a:p>
            <a:r>
              <a:rPr lang="en-US"/>
              <a:t>To give a bit more detail on the model…</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8/23/2017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1387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works by taking an existing image recognition model (e.g. “this is a cat”) and using the final layer before the “judgment” layer as features to build a new model. That new model spits out not just the class predictions, but also bounding box “adjustments” for where those classes might be (e.g. “here is the cat”) based on the bounding box proposals given as input. The benefit over R-CNN is that this all becomes part of a single neural network, and can thus all be trained together in one step. This was ground-breaking at the time, and the technique has been widely adopted by all new models in the space.</a:t>
            </a:r>
          </a:p>
          <a:p>
            <a:endParaRPr lang="en-US"/>
          </a:p>
          <a:p>
            <a:r>
              <a:rPr lang="en-US"/>
              <a:t>Let’s take a look at the example in Notebook form – unfortunately the partner would not share their labeled data with us, so we’ll be using a “grocery” dataset and classifying items in the fridge.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8/23/2017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5547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7F603A-779F-4101-9B83-C34650C566A7}" type="datetime8">
              <a:rPr lang="en-US" smtClean="0"/>
              <a:t>8/23/2017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96753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solidFill>
              </a:defRPr>
            </a:lvl1pPr>
          </a:lstStyle>
          <a:p>
            <a:pPr defTabSz="932597">
              <a:defRPr/>
            </a:pPr>
            <a:fld id="{A34B8C21-472C-43AD-8B9F-5964D09AB204}" type="slidenum">
              <a:rPr lang="en-IN" smtClean="0">
                <a:solidFill>
                  <a:srgbClr val="505050"/>
                </a:solidFill>
                <a:latin typeface="Segoe UI"/>
              </a:rPr>
              <a:pPr defTabSz="932597">
                <a:defRPr/>
              </a:pPr>
              <a:t>‹#›</a:t>
            </a:fld>
            <a:endParaRPr lang="en-IN">
              <a:solidFill>
                <a:srgbClr val="505050"/>
              </a:solidFill>
              <a:latin typeface="Segoe UI"/>
            </a:endParaRPr>
          </a:p>
        </p:txBody>
      </p:sp>
      <p:sp>
        <p:nvSpPr>
          <p:cNvPr id="8" name="Title 7"/>
          <p:cNvSpPr>
            <a:spLocks noGrp="1"/>
          </p:cNvSpPr>
          <p:nvPr>
            <p:ph type="title"/>
          </p:nvPr>
        </p:nvSpPr>
        <p:spPr/>
        <p:txBody>
          <a:bodyPr/>
          <a:lstStyle>
            <a:lvl1pPr>
              <a:defRPr sz="4488">
                <a:solidFill>
                  <a:srgbClr val="00B294"/>
                </a:solidFill>
              </a:defRPr>
            </a:lvl1pPr>
          </a:lstStyle>
          <a:p>
            <a:r>
              <a:rPr lang="en-US"/>
              <a:t>Click to edit Master title style</a:t>
            </a:r>
          </a:p>
        </p:txBody>
      </p:sp>
    </p:spTree>
    <p:extLst>
      <p:ext uri="{BB962C8B-B14F-4D97-AF65-F5344CB8AC3E}">
        <p14:creationId xmlns:p14="http://schemas.microsoft.com/office/powerpoint/2010/main" val="19303246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0" y="6461712"/>
            <a:ext cx="12436475" cy="532815"/>
          </a:xfrm>
          <a:prstGeom prst="rect">
            <a:avLst/>
          </a:prstGeom>
          <a:solidFill>
            <a:srgbClr val="409AE1"/>
          </a:solidFill>
          <a:ln w="28575">
            <a:noFill/>
          </a:ln>
        </p:spPr>
        <p:txBody>
          <a:bodyPr vert="horz" wrap="square" lIns="91411" tIns="45704" rIns="91411" bIns="45704" numCol="1" anchor="t" anchorCtr="0" compatLnSpc="1">
            <a:prstTxWarp prst="textNoShape">
              <a:avLst/>
            </a:prstTxWarp>
          </a:bodyPr>
          <a:lstStyle/>
          <a:p>
            <a:pPr marL="0" marR="0" lvl="0" indent="0" defTabSz="932439"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8" y="6094107"/>
            <a:ext cx="1968054"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1" tIns="45704" rIns="91411" bIns="45704" numCol="1" anchor="t" anchorCtr="0" compatLnSpc="1">
            <a:prstTxWarp prst="textNoShape">
              <a:avLst/>
            </a:prstTxWarp>
          </a:bodyPr>
          <a:lstStyle/>
          <a:p>
            <a:pPr marL="0" marR="0" lvl="0" indent="0" defTabSz="932439"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a:ln>
                <a:noFill/>
              </a:ln>
              <a:solidFill>
                <a:srgbClr val="333333"/>
              </a:solidFill>
              <a:effectLst/>
              <a:uLnTx/>
              <a:uFillTx/>
              <a:ea typeface="MS PGothic" panose="020B0600070205080204" pitchFamily="34" charset="-128"/>
            </a:endParaRPr>
          </a:p>
        </p:txBody>
      </p:sp>
      <p:grpSp>
        <p:nvGrpSpPr>
          <p:cNvPr id="181" name="Group 180"/>
          <p:cNvGrpSpPr/>
          <p:nvPr userDrawn="1"/>
        </p:nvGrpSpPr>
        <p:grpSpPr>
          <a:xfrm>
            <a:off x="9338577" y="6351179"/>
            <a:ext cx="1824626" cy="773724"/>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61" y="3919739"/>
            <a:ext cx="182438" cy="5555553"/>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01" name="Bent Arrow 200"/>
          <p:cNvSpPr/>
          <p:nvPr userDrawn="1"/>
        </p:nvSpPr>
        <p:spPr bwMode="auto">
          <a:xfrm>
            <a:off x="5686284" y="6822755"/>
            <a:ext cx="3820133"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Bent Arrow 201"/>
          <p:cNvSpPr/>
          <p:nvPr userDrawn="1"/>
        </p:nvSpPr>
        <p:spPr bwMode="auto">
          <a:xfrm rot="10800000" flipH="1">
            <a:off x="2049685" y="5845562"/>
            <a:ext cx="7843865"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Bent Arrow 202"/>
          <p:cNvSpPr/>
          <p:nvPr userDrawn="1"/>
        </p:nvSpPr>
        <p:spPr bwMode="auto">
          <a:xfrm rot="10800000">
            <a:off x="11224380" y="6437663"/>
            <a:ext cx="709317" cy="266054"/>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Bent Arrow 204"/>
          <p:cNvSpPr/>
          <p:nvPr userDrawn="1"/>
        </p:nvSpPr>
        <p:spPr bwMode="auto">
          <a:xfrm rot="16200000">
            <a:off x="11536785" y="6745189"/>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6" name="Freeform 15"/>
          <p:cNvSpPr>
            <a:spLocks noEditPoints="1"/>
          </p:cNvSpPr>
          <p:nvPr userDrawn="1"/>
        </p:nvSpPr>
        <p:spPr bwMode="auto">
          <a:xfrm>
            <a:off x="4389235" y="6735389"/>
            <a:ext cx="121560"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5" tIns="45711" rIns="91425" bIns="45711"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07" name="Freeform 18"/>
          <p:cNvSpPr>
            <a:spLocks/>
          </p:cNvSpPr>
          <p:nvPr userDrawn="1"/>
        </p:nvSpPr>
        <p:spPr bwMode="auto">
          <a:xfrm>
            <a:off x="4431637" y="6597569"/>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5" tIns="45711" rIns="91425" bIns="45711" numCol="1" anchor="t" anchorCtr="0" compatLnSpc="1">
            <a:prstTxWarp prst="textNoShape">
              <a:avLst/>
            </a:prstTxWarp>
          </a:bodyPr>
          <a:lstStyle/>
          <a:p>
            <a:pPr marL="0" marR="0" lvl="0" indent="0" defTabSz="93265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08" name="Rectangle 207"/>
          <p:cNvSpPr/>
          <p:nvPr userDrawn="1"/>
        </p:nvSpPr>
        <p:spPr bwMode="auto">
          <a:xfrm>
            <a:off x="-216887" y="6994530"/>
            <a:ext cx="12870249" cy="783772"/>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09" name="Rectangle 208"/>
          <p:cNvSpPr/>
          <p:nvPr userDrawn="1"/>
        </p:nvSpPr>
        <p:spPr bwMode="auto">
          <a:xfrm>
            <a:off x="-391884" y="6209247"/>
            <a:ext cx="391886" cy="783772"/>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04" name="Rectangle 203"/>
          <p:cNvSpPr/>
          <p:nvPr userDrawn="1"/>
        </p:nvSpPr>
        <p:spPr bwMode="auto">
          <a:xfrm>
            <a:off x="0" y="5511706"/>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10" name="Rectangle 209"/>
          <p:cNvSpPr/>
          <p:nvPr userDrawn="1"/>
        </p:nvSpPr>
        <p:spPr bwMode="auto">
          <a:xfrm>
            <a:off x="0" y="6469064"/>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2" y="6626058"/>
            <a:ext cx="936609" cy="206372"/>
          </a:xfrm>
          <a:prstGeom prst="rect">
            <a:avLst/>
          </a:prstGeom>
        </p:spPr>
      </p:pic>
    </p:spTree>
    <p:extLst>
      <p:ext uri="{BB962C8B-B14F-4D97-AF65-F5344CB8AC3E}">
        <p14:creationId xmlns:p14="http://schemas.microsoft.com/office/powerpoint/2010/main" val="25268702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Insert Photo">
    <p:spTree>
      <p:nvGrpSpPr>
        <p:cNvPr id="1" name=""/>
        <p:cNvGrpSpPr/>
        <p:nvPr/>
      </p:nvGrpSpPr>
      <p:grpSpPr>
        <a:xfrm>
          <a:off x="0" y="0"/>
          <a:ext cx="0" cy="0"/>
          <a:chOff x="0" y="0"/>
          <a:chExt cx="0" cy="0"/>
        </a:xfrm>
      </p:grpSpPr>
      <p:pic>
        <p:nvPicPr>
          <p:cNvPr id="44" name="Picture Placeholder 7" hidden="1"/>
          <p:cNvPicPr>
            <a:picLocks noChangeAspect="1"/>
          </p:cNvPicPr>
          <p:nvPr userDrawn="1"/>
        </p:nvPicPr>
        <p:blipFill rotWithShape="1">
          <a:blip r:embed="rId2">
            <a:extLst>
              <a:ext uri="{28A0092B-C50C-407E-A947-70E740481C1C}">
                <a14:useLocalDpi xmlns:a14="http://schemas.microsoft.com/office/drawing/2010/main" val="0"/>
              </a:ext>
            </a:extLst>
          </a:blip>
          <a:srcRect l="28625" r="28625"/>
          <a:stretch/>
        </p:blipFill>
        <p:spPr>
          <a:xfrm>
            <a:off x="11108" y="-5078"/>
            <a:ext cx="6399730" cy="6999603"/>
          </a:xfrm>
          <a:prstGeom prst="rect">
            <a:avLst/>
          </a:prstGeom>
        </p:spPr>
      </p:pic>
      <p:sp>
        <p:nvSpPr>
          <p:cNvPr id="20" name="Picture Placeholder 144"/>
          <p:cNvSpPr>
            <a:spLocks noGrp="1"/>
          </p:cNvSpPr>
          <p:nvPr>
            <p:ph type="pic" sz="quarter" idx="20" hasCustomPrompt="1"/>
          </p:nvPr>
        </p:nvSpPr>
        <p:spPr>
          <a:xfrm>
            <a:off x="1" y="0"/>
            <a:ext cx="6399730" cy="6994525"/>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7000128" y="1459103"/>
            <a:ext cx="4827819"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7008813" y="2559786"/>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sp>
        <p:nvSpPr>
          <p:cNvPr id="59" name="Picture Placeholder 144"/>
          <p:cNvSpPr>
            <a:spLocks noGrp="1"/>
          </p:cNvSpPr>
          <p:nvPr>
            <p:ph type="pic" sz="quarter" idx="36" hasCustomPrompt="1"/>
          </p:nvPr>
        </p:nvSpPr>
        <p:spPr>
          <a:xfrm>
            <a:off x="206560" y="183411"/>
            <a:ext cx="1594268" cy="64419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Tree>
    <p:extLst>
      <p:ext uri="{BB962C8B-B14F-4D97-AF65-F5344CB8AC3E}">
        <p14:creationId xmlns:p14="http://schemas.microsoft.com/office/powerpoint/2010/main" val="874170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 id="214748451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www.microsoft.com/developerblog/2017/08/07/developing-a-custom-search-engine-for-an-expert-system/" TargetMode="External"/><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9.emf"/><Relationship Id="rId3" Type="http://schemas.openxmlformats.org/officeDocument/2006/relationships/image" Target="../media/image48.png"/><Relationship Id="rId7" Type="http://schemas.openxmlformats.org/officeDocument/2006/relationships/image" Target="../media/image44.png"/><Relationship Id="rId12"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43.png"/><Relationship Id="rId11" Type="http://schemas.openxmlformats.org/officeDocument/2006/relationships/image" Target="../media/image30.png"/><Relationship Id="rId5" Type="http://schemas.openxmlformats.org/officeDocument/2006/relationships/image" Target="../media/image7.png"/><Relationship Id="rId10" Type="http://schemas.openxmlformats.org/officeDocument/2006/relationships/image" Target="../media/image28.emf"/><Relationship Id="rId4" Type="http://schemas.openxmlformats.org/officeDocument/2006/relationships/image" Target="../media/image27.png"/><Relationship Id="rId9" Type="http://schemas.openxmlformats.org/officeDocument/2006/relationships/image" Target="../media/image51.png"/><Relationship Id="rId14" Type="http://schemas.openxmlformats.org/officeDocument/2006/relationships/image" Target="../media/image40.emf"/></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talystCode/sportssensor/blob/master/RScripts/Sport_Sensor_Data_Analysis_and_Modeling.ipynb"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studio.azureml.net/Home/ViewWorkspaceCached/46771bbe3e9c43619d685c51cf52632c#Workspaces/Experiments/Experiment/46771bbe3e9c43619d685c51cf52632c.f-id.09af934223cd43fd8bc71a9b01482e54/ViewExperiment" TargetMode="External"/><Relationship Id="rId4" Type="http://schemas.openxmlformats.org/officeDocument/2006/relationships/hyperlink" Target="https://www.microsoft.com/developerblog/2017/06/29/ioorts-sensor-machine-learning-helps-amateurs-up-thame/"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28.emf"/><Relationship Id="rId7" Type="http://schemas.openxmlformats.org/officeDocument/2006/relationships/image" Target="../media/image53.emf"/><Relationship Id="rId12"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2.emf"/><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55.emf"/></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56.jp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9" Type="http://schemas.openxmlformats.org/officeDocument/2006/relationships/image" Target="../media/image100.png"/><Relationship Id="rId3" Type="http://schemas.openxmlformats.org/officeDocument/2006/relationships/image" Target="../media/image64.png"/><Relationship Id="rId21" Type="http://schemas.openxmlformats.org/officeDocument/2006/relationships/image" Target="../media/image82.png"/><Relationship Id="rId34" Type="http://schemas.openxmlformats.org/officeDocument/2006/relationships/image" Target="../media/image95.png"/><Relationship Id="rId42" Type="http://schemas.openxmlformats.org/officeDocument/2006/relationships/image" Target="../media/image103.png"/><Relationship Id="rId47" Type="http://schemas.openxmlformats.org/officeDocument/2006/relationships/image" Target="../media/image108.png"/><Relationship Id="rId50" Type="http://schemas.openxmlformats.org/officeDocument/2006/relationships/image" Target="../media/image111.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38" Type="http://schemas.openxmlformats.org/officeDocument/2006/relationships/image" Target="../media/image99.png"/><Relationship Id="rId46" Type="http://schemas.openxmlformats.org/officeDocument/2006/relationships/image" Target="../media/image107.png"/><Relationship Id="rId2" Type="http://schemas.openxmlformats.org/officeDocument/2006/relationships/notesSlide" Target="../notesSlides/notesSlide22.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41" Type="http://schemas.openxmlformats.org/officeDocument/2006/relationships/image" Target="../media/image102.png"/><Relationship Id="rId54" Type="http://schemas.openxmlformats.org/officeDocument/2006/relationships/image" Target="../media/image115.png"/><Relationship Id="rId1" Type="http://schemas.openxmlformats.org/officeDocument/2006/relationships/slideLayout" Target="../slideLayouts/slideLayout8.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37" Type="http://schemas.openxmlformats.org/officeDocument/2006/relationships/image" Target="../media/image98.png"/><Relationship Id="rId40" Type="http://schemas.openxmlformats.org/officeDocument/2006/relationships/image" Target="../media/image101.png"/><Relationship Id="rId45" Type="http://schemas.openxmlformats.org/officeDocument/2006/relationships/image" Target="../media/image106.png"/><Relationship Id="rId53" Type="http://schemas.openxmlformats.org/officeDocument/2006/relationships/image" Target="../media/image114.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36" Type="http://schemas.openxmlformats.org/officeDocument/2006/relationships/image" Target="../media/image97.png"/><Relationship Id="rId49" Type="http://schemas.openxmlformats.org/officeDocument/2006/relationships/image" Target="../media/image110.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4" Type="http://schemas.openxmlformats.org/officeDocument/2006/relationships/image" Target="../media/image105.png"/><Relationship Id="rId52" Type="http://schemas.openxmlformats.org/officeDocument/2006/relationships/image" Target="../media/image113.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35" Type="http://schemas.openxmlformats.org/officeDocument/2006/relationships/image" Target="../media/image96.png"/><Relationship Id="rId43" Type="http://schemas.openxmlformats.org/officeDocument/2006/relationships/image" Target="../media/image104.png"/><Relationship Id="rId48" Type="http://schemas.openxmlformats.org/officeDocument/2006/relationships/image" Target="../media/image109.png"/><Relationship Id="rId8" Type="http://schemas.openxmlformats.org/officeDocument/2006/relationships/image" Target="../media/image69.png"/><Relationship Id="rId51"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7.emf"/><Relationship Id="rId11" Type="http://schemas.openxmlformats.org/officeDocument/2006/relationships/image" Target="../media/image22.jpg"/><Relationship Id="rId5" Type="http://schemas.openxmlformats.org/officeDocument/2006/relationships/image" Target="../media/image16.emf"/><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jpg"/><Relationship Id="rId18" Type="http://schemas.openxmlformats.org/officeDocument/2006/relationships/image" Target="../media/image39.em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2.png"/><Relationship Id="rId19" Type="http://schemas.openxmlformats.org/officeDocument/2006/relationships/image" Target="../media/image40.emf"/><Relationship Id="rId4" Type="http://schemas.openxmlformats.org/officeDocument/2006/relationships/image" Target="../media/image28.emf"/><Relationship Id="rId9" Type="http://schemas.openxmlformats.org/officeDocument/2006/relationships/image" Target="../media/image21.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1.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Notebook Narratives </a:t>
            </a:r>
            <a:br>
              <a:rPr lang="en-US"/>
            </a:br>
            <a:r>
              <a:rPr lang="en-US"/>
              <a:t>from Industry</a:t>
            </a:r>
          </a:p>
        </p:txBody>
      </p:sp>
      <p:sp>
        <p:nvSpPr>
          <p:cNvPr id="5" name="Text Placeholder 4"/>
          <p:cNvSpPr>
            <a:spLocks noGrp="1"/>
          </p:cNvSpPr>
          <p:nvPr>
            <p:ph type="body" sz="quarter" idx="12"/>
          </p:nvPr>
        </p:nvSpPr>
        <p:spPr/>
        <p:txBody>
          <a:bodyPr/>
          <a:lstStyle/>
          <a:p>
            <a:r>
              <a:rPr lang="en-US"/>
              <a:t>Patty Ryan</a:t>
            </a:r>
          </a:p>
          <a:p>
            <a:r>
              <a:rPr lang="en-US"/>
              <a:t>Lee Stott</a:t>
            </a:r>
          </a:p>
          <a:p>
            <a:r>
              <a:rPr lang="en-US"/>
              <a:t>Michael Lanzetta</a:t>
            </a:r>
          </a:p>
          <a:p>
            <a:endParaRPr lang="en-US"/>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34006" y="905257"/>
            <a:ext cx="5087773" cy="1064374"/>
          </a:xfrm>
        </p:spPr>
        <p:txBody>
          <a:bodyPr/>
          <a:lstStyle/>
          <a:p>
            <a:r>
              <a:rPr lang="en-US" sz="3060"/>
              <a:t>Ernst &amp; Young Custom Search to </a:t>
            </a:r>
            <a:br>
              <a:rPr lang="en-US" sz="3060"/>
            </a:br>
            <a:r>
              <a:rPr lang="en-US" sz="3060"/>
              <a:t>Power Expert Chat System</a:t>
            </a:r>
          </a:p>
        </p:txBody>
      </p:sp>
      <p:sp>
        <p:nvSpPr>
          <p:cNvPr id="27" name="Text Placeholder 26"/>
          <p:cNvSpPr>
            <a:spLocks noGrp="1"/>
          </p:cNvSpPr>
          <p:nvPr>
            <p:ph type="body" sz="quarter" idx="11"/>
          </p:nvPr>
        </p:nvSpPr>
        <p:spPr>
          <a:xfrm>
            <a:off x="6934006" y="2338358"/>
            <a:ext cx="4938387" cy="4511703"/>
          </a:xfrm>
        </p:spPr>
        <p:txBody>
          <a:bodyPr/>
          <a:lstStyle/>
          <a:p>
            <a:pPr>
              <a:lnSpc>
                <a:spcPct val="150000"/>
              </a:lnSpc>
            </a:pPr>
            <a:r>
              <a:rPr lang="en-US" sz="1600"/>
              <a:t>We worked with Ernst &amp; Young, a leading global professional services firm, to help them develop and improve a custom search engine to power a self-service expert system leveraging their EY Tax Guide for the US. The users of their expert system require an efficient and reliable experience, with a high degree of accuracy in the set of answers provided. </a:t>
            </a:r>
          </a:p>
          <a:p>
            <a:pPr>
              <a:lnSpc>
                <a:spcPct val="150000"/>
              </a:lnSpc>
            </a:pPr>
            <a:endParaRPr lang="en-US" sz="1600"/>
          </a:p>
          <a:p>
            <a:pPr>
              <a:lnSpc>
                <a:spcPct val="150000"/>
              </a:lnSpc>
            </a:pPr>
            <a:r>
              <a:rPr lang="en-US" sz="1600"/>
              <a:t>Read more here:</a:t>
            </a:r>
          </a:p>
          <a:p>
            <a:pPr>
              <a:lnSpc>
                <a:spcPct val="150000"/>
              </a:lnSpc>
            </a:pPr>
            <a:r>
              <a:rPr lang="en-US" sz="1600">
                <a:hlinkClick r:id="rId3"/>
              </a:rPr>
              <a:t>https://www.microsoft.com/developerblog/2017/08/07/developing-a-custom-search-engine-for-an-expert-system/</a:t>
            </a:r>
            <a:r>
              <a:rPr lang="en-US" sz="1600"/>
              <a:t> </a:t>
            </a: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4" name="Picture 3">
            <a:extLst>
              <a:ext uri="{FF2B5EF4-FFF2-40B4-BE49-F238E27FC236}">
                <a16:creationId xmlns:a16="http://schemas.microsoft.com/office/drawing/2014/main" id="{12D9CD1F-5984-4741-ACD3-A018C51AF0A4}"/>
              </a:ext>
            </a:extLst>
          </p:cNvPr>
          <p:cNvPicPr>
            <a:picLocks noChangeAspect="1"/>
          </p:cNvPicPr>
          <p:nvPr/>
        </p:nvPicPr>
        <p:blipFill>
          <a:blip r:embed="rId6"/>
          <a:stretch>
            <a:fillRect/>
          </a:stretch>
        </p:blipFill>
        <p:spPr>
          <a:xfrm>
            <a:off x="23176" y="3344862"/>
            <a:ext cx="6299821" cy="3649663"/>
          </a:xfrm>
          <a:prstGeom prst="rect">
            <a:avLst/>
          </a:prstGeom>
        </p:spPr>
      </p:pic>
      <p:pic>
        <p:nvPicPr>
          <p:cNvPr id="8" name="Graphic 7">
            <a:extLst>
              <a:ext uri="{FF2B5EF4-FFF2-40B4-BE49-F238E27FC236}">
                <a16:creationId xmlns:a16="http://schemas.microsoft.com/office/drawing/2014/main" id="{9243B3AD-468E-4D16-9FD6-AB78FA1ADE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5837" y="540537"/>
            <a:ext cx="2514599" cy="2098182"/>
          </a:xfrm>
          <a:prstGeom prst="rect">
            <a:avLst/>
          </a:prstGeom>
        </p:spPr>
      </p:pic>
    </p:spTree>
    <p:extLst>
      <p:ext uri="{BB962C8B-B14F-4D97-AF65-F5344CB8AC3E}">
        <p14:creationId xmlns:p14="http://schemas.microsoft.com/office/powerpoint/2010/main" val="1052352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820399" cy="1348061"/>
          </a:xfrm>
        </p:spPr>
        <p:txBody>
          <a:bodyPr/>
          <a:lstStyle/>
          <a:p>
            <a:r>
              <a:rPr lang="en-US" dirty="0"/>
              <a:t>Patty Ryan</a:t>
            </a:r>
          </a:p>
          <a:p>
            <a:r>
              <a:rPr lang="en-US" sz="4400" dirty="0"/>
              <a:t>https://aka.ms/jcon2017-CustomSearch</a:t>
            </a:r>
          </a:p>
        </p:txBody>
      </p:sp>
    </p:spTree>
    <p:extLst>
      <p:ext uri="{BB962C8B-B14F-4D97-AF65-F5344CB8AC3E}">
        <p14:creationId xmlns:p14="http://schemas.microsoft.com/office/powerpoint/2010/main" val="45775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217DEA-EBC1-4E90-B55E-51874938838C}"/>
              </a:ext>
            </a:extLst>
          </p:cNvPr>
          <p:cNvPicPr>
            <a:picLocks noChangeAspect="1"/>
          </p:cNvPicPr>
          <p:nvPr/>
        </p:nvPicPr>
        <p:blipFill>
          <a:blip r:embed="rId3"/>
          <a:stretch>
            <a:fillRect/>
          </a:stretch>
        </p:blipFill>
        <p:spPr>
          <a:xfrm>
            <a:off x="10934141" y="3290228"/>
            <a:ext cx="1328210" cy="2336667"/>
          </a:xfrm>
          <a:prstGeom prst="rect">
            <a:avLst/>
          </a:prstGeom>
        </p:spPr>
      </p:pic>
      <p:sp>
        <p:nvSpPr>
          <p:cNvPr id="26" name="Title 25"/>
          <p:cNvSpPr>
            <a:spLocks noGrp="1"/>
          </p:cNvSpPr>
          <p:nvPr>
            <p:ph type="ctrTitle"/>
          </p:nvPr>
        </p:nvSpPr>
        <p:spPr>
          <a:xfrm>
            <a:off x="6952648" y="59682"/>
            <a:ext cx="5483827" cy="1064374"/>
          </a:xfrm>
        </p:spPr>
        <p:txBody>
          <a:bodyPr/>
          <a:lstStyle/>
          <a:p>
            <a:br>
              <a:rPr lang="en-US" dirty="0"/>
            </a:br>
            <a:r>
              <a:rPr lang="en-US" dirty="0">
                <a:solidFill>
                  <a:schemeClr val="tx1"/>
                </a:solidFill>
              </a:rPr>
              <a:t>PSIA-AASI</a:t>
            </a:r>
            <a:br>
              <a:rPr lang="en-US" dirty="0">
                <a:solidFill>
                  <a:schemeClr val="tx1"/>
                </a:solidFill>
              </a:rPr>
            </a:br>
            <a:r>
              <a:rPr lang="en-US" sz="2800" dirty="0">
                <a:solidFill>
                  <a:schemeClr val="tx1"/>
                </a:solidFill>
              </a:rPr>
              <a:t>Professional Ski Instructors Association -</a:t>
            </a:r>
            <a:br>
              <a:rPr lang="en-US" sz="2800" dirty="0">
                <a:solidFill>
                  <a:schemeClr val="tx1"/>
                </a:solidFill>
              </a:rPr>
            </a:br>
            <a:r>
              <a:rPr lang="en-US" sz="2800" dirty="0">
                <a:solidFill>
                  <a:schemeClr val="tx1"/>
                </a:solidFill>
              </a:rPr>
              <a:t>American Association of Snowboard Instructors</a:t>
            </a:r>
            <a:endParaRPr lang="en-US" sz="3060" dirty="0">
              <a:solidFill>
                <a:schemeClr val="tx1"/>
              </a:solidFill>
            </a:endParaRPr>
          </a:p>
        </p:txBody>
      </p:sp>
      <p:sp>
        <p:nvSpPr>
          <p:cNvPr id="27" name="Text Placeholder 26"/>
          <p:cNvSpPr>
            <a:spLocks noGrp="1"/>
          </p:cNvSpPr>
          <p:nvPr>
            <p:ph type="body" sz="quarter" idx="11"/>
          </p:nvPr>
        </p:nvSpPr>
        <p:spPr>
          <a:xfrm>
            <a:off x="6952648" y="2302569"/>
            <a:ext cx="4536006" cy="3450268"/>
          </a:xfrm>
        </p:spPr>
        <p:txBody>
          <a:bodyPr/>
          <a:lstStyle/>
          <a:p>
            <a:pPr>
              <a:lnSpc>
                <a:spcPct val="150000"/>
              </a:lnSpc>
              <a:spcBef>
                <a:spcPts val="600"/>
              </a:spcBef>
              <a:spcAft>
                <a:spcPts val="600"/>
              </a:spcAft>
            </a:pPr>
            <a:r>
              <a:rPr lang="en-US" sz="2000" dirty="0"/>
              <a:t>PSIA-AASI evaluates new technology and methods for nurturing learning experiences for developing skiers and snowboarders.</a:t>
            </a:r>
          </a:p>
          <a:p>
            <a:pPr>
              <a:lnSpc>
                <a:spcPct val="150000"/>
              </a:lnSpc>
              <a:spcBef>
                <a:spcPts val="600"/>
              </a:spcBef>
              <a:spcAft>
                <a:spcPts val="600"/>
              </a:spcAft>
            </a:pPr>
            <a:endParaRPr lang="en-US" sz="1050" dirty="0"/>
          </a:p>
          <a:p>
            <a:pPr>
              <a:lnSpc>
                <a:spcPct val="150000"/>
              </a:lnSpc>
              <a:spcBef>
                <a:spcPts val="600"/>
              </a:spcBef>
              <a:spcAft>
                <a:spcPts val="600"/>
              </a:spcAft>
            </a:pPr>
            <a:r>
              <a:rPr lang="en-US" sz="2000" b="1" dirty="0"/>
              <a:t>Project Goal:</a:t>
            </a:r>
          </a:p>
          <a:p>
            <a:pPr>
              <a:lnSpc>
                <a:spcPct val="150000"/>
              </a:lnSpc>
              <a:spcBef>
                <a:spcPts val="600"/>
              </a:spcBef>
              <a:spcAft>
                <a:spcPts val="600"/>
              </a:spcAft>
            </a:pPr>
            <a:r>
              <a:rPr lang="en-US" sz="2000" dirty="0"/>
              <a:t>Use wearable IoT sensors in order to develop a machine learning model of skiing skills and expertise levels.  </a:t>
            </a:r>
          </a:p>
        </p:txBody>
      </p:sp>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3" name="Picture 2">
            <a:extLst>
              <a:ext uri="{FF2B5EF4-FFF2-40B4-BE49-F238E27FC236}">
                <a16:creationId xmlns:a16="http://schemas.microsoft.com/office/drawing/2014/main" id="{A7D13B8F-816F-41E0-B230-2BD6460B7A35}"/>
              </a:ext>
            </a:extLst>
          </p:cNvPr>
          <p:cNvPicPr>
            <a:picLocks noChangeAspect="1"/>
          </p:cNvPicPr>
          <p:nvPr/>
        </p:nvPicPr>
        <p:blipFill>
          <a:blip r:embed="rId4"/>
          <a:stretch>
            <a:fillRect/>
          </a:stretch>
        </p:blipFill>
        <p:spPr>
          <a:xfrm>
            <a:off x="0" y="0"/>
            <a:ext cx="6675437" cy="6994525"/>
          </a:xfrm>
          <a:prstGeom prst="rect">
            <a:avLst/>
          </a:prstGeom>
        </p:spPr>
      </p:pic>
    </p:spTree>
    <p:extLst>
      <p:ext uri="{BB962C8B-B14F-4D97-AF65-F5344CB8AC3E}">
        <p14:creationId xmlns:p14="http://schemas.microsoft.com/office/powerpoint/2010/main" val="2685706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E7798DE5-E59C-46CB-B868-12960E535FB7}"/>
              </a:ext>
            </a:extLst>
          </p:cNvPr>
          <p:cNvPicPr>
            <a:picLocks noChangeAspect="1"/>
          </p:cNvPicPr>
          <p:nvPr/>
        </p:nvPicPr>
        <p:blipFill>
          <a:blip r:embed="rId3"/>
          <a:stretch>
            <a:fillRect/>
          </a:stretch>
        </p:blipFill>
        <p:spPr>
          <a:xfrm>
            <a:off x="127372" y="4269594"/>
            <a:ext cx="1366063" cy="2403260"/>
          </a:xfrm>
          <a:prstGeom prst="rect">
            <a:avLst/>
          </a:prstGeom>
          <a:effectLst/>
        </p:spPr>
      </p:pic>
      <p:pic>
        <p:nvPicPr>
          <p:cNvPr id="62" name="Picture 61">
            <a:extLst>
              <a:ext uri="{FF2B5EF4-FFF2-40B4-BE49-F238E27FC236}">
                <a16:creationId xmlns:a16="http://schemas.microsoft.com/office/drawing/2014/main" id="{887E29C6-5643-42CC-A132-861D693A2984}"/>
              </a:ext>
            </a:extLst>
          </p:cNvPr>
          <p:cNvPicPr>
            <a:picLocks noChangeAspect="1"/>
          </p:cNvPicPr>
          <p:nvPr/>
        </p:nvPicPr>
        <p:blipFill>
          <a:blip r:embed="rId4">
            <a:duotone>
              <a:schemeClr val="accent1">
                <a:shade val="45000"/>
                <a:satMod val="135000"/>
              </a:schemeClr>
              <a:prstClr val="white"/>
            </a:duotone>
          </a:blip>
          <a:stretch>
            <a:fillRect/>
          </a:stretch>
        </p:blipFill>
        <p:spPr>
          <a:xfrm>
            <a:off x="8536818" y="5077785"/>
            <a:ext cx="3580092" cy="1695760"/>
          </a:xfrm>
          <a:prstGeom prst="rect">
            <a:avLst/>
          </a:prstGeom>
        </p:spPr>
      </p:pic>
      <p:sp>
        <p:nvSpPr>
          <p:cNvPr id="63" name="Rectangle 62">
            <a:extLst>
              <a:ext uri="{FF2B5EF4-FFF2-40B4-BE49-F238E27FC236}">
                <a16:creationId xmlns:a16="http://schemas.microsoft.com/office/drawing/2014/main" id="{56BBE2E4-4AB2-471E-A3A1-02094E05B7E1}"/>
              </a:ext>
            </a:extLst>
          </p:cNvPr>
          <p:cNvSpPr/>
          <p:nvPr/>
        </p:nvSpPr>
        <p:spPr>
          <a:xfrm>
            <a:off x="9190339" y="5903456"/>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Notebooks</a:t>
            </a:r>
          </a:p>
        </p:txBody>
      </p:sp>
      <p:pic>
        <p:nvPicPr>
          <p:cNvPr id="64" name="Picture 63">
            <a:extLst>
              <a:ext uri="{FF2B5EF4-FFF2-40B4-BE49-F238E27FC236}">
                <a16:creationId xmlns:a16="http://schemas.microsoft.com/office/drawing/2014/main" id="{DF83D621-DB14-41F1-BC20-5ED9F5DB34E8}"/>
              </a:ext>
            </a:extLst>
          </p:cNvPr>
          <p:cNvPicPr>
            <a:picLocks noChangeAspect="1"/>
          </p:cNvPicPr>
          <p:nvPr/>
        </p:nvPicPr>
        <p:blipFill>
          <a:blip r:embed="rId5"/>
          <a:stretch>
            <a:fillRect/>
          </a:stretch>
        </p:blipFill>
        <p:spPr>
          <a:xfrm>
            <a:off x="9833260" y="5538102"/>
            <a:ext cx="2383330" cy="823124"/>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2" name="Picture 1">
            <a:extLst>
              <a:ext uri="{FF2B5EF4-FFF2-40B4-BE49-F238E27FC236}">
                <a16:creationId xmlns:a16="http://schemas.microsoft.com/office/drawing/2014/main" id="{26EF6591-2870-44A9-AF14-E8091AB3B86B}"/>
              </a:ext>
            </a:extLst>
          </p:cNvPr>
          <p:cNvPicPr>
            <a:picLocks noChangeAspect="1"/>
          </p:cNvPicPr>
          <p:nvPr/>
        </p:nvPicPr>
        <p:blipFill>
          <a:blip r:embed="rId8"/>
          <a:stretch>
            <a:fillRect/>
          </a:stretch>
        </p:blipFill>
        <p:spPr>
          <a:xfrm>
            <a:off x="368090" y="362309"/>
            <a:ext cx="6584801" cy="3564024"/>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C6C6C440-93B3-4FA8-AFC3-C7829B7B8C6C}"/>
              </a:ext>
            </a:extLst>
          </p:cNvPr>
          <p:cNvPicPr>
            <a:picLocks noChangeAspect="1"/>
          </p:cNvPicPr>
          <p:nvPr/>
        </p:nvPicPr>
        <p:blipFill>
          <a:blip r:embed="rId9"/>
          <a:stretch>
            <a:fillRect/>
          </a:stretch>
        </p:blipFill>
        <p:spPr>
          <a:xfrm>
            <a:off x="1977425" y="989414"/>
            <a:ext cx="6410355" cy="3817130"/>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C8B6EB7B-F4C0-4A58-BAD9-ED47BDAAB32F}"/>
              </a:ext>
            </a:extLst>
          </p:cNvPr>
          <p:cNvPicPr>
            <a:picLocks noChangeAspect="1"/>
          </p:cNvPicPr>
          <p:nvPr/>
        </p:nvPicPr>
        <p:blipFill>
          <a:blip r:embed="rId10">
            <a:duotone>
              <a:prstClr val="black"/>
              <a:schemeClr val="tx2">
                <a:tint val="45000"/>
                <a:satMod val="400000"/>
              </a:schemeClr>
            </a:duotone>
          </a:blip>
          <a:stretch>
            <a:fillRect/>
          </a:stretch>
        </p:blipFill>
        <p:spPr>
          <a:xfrm>
            <a:off x="8753685" y="1339536"/>
            <a:ext cx="3428039" cy="1670291"/>
          </a:xfrm>
          <a:prstGeom prst="rect">
            <a:avLst/>
          </a:prstGeom>
        </p:spPr>
      </p:pic>
      <p:pic>
        <p:nvPicPr>
          <p:cNvPr id="12" name="Picture 11">
            <a:extLst>
              <a:ext uri="{FF2B5EF4-FFF2-40B4-BE49-F238E27FC236}">
                <a16:creationId xmlns:a16="http://schemas.microsoft.com/office/drawing/2014/main" id="{9799609A-FCD6-4338-BE10-D6EB903562D5}"/>
              </a:ext>
            </a:extLst>
          </p:cNvPr>
          <p:cNvPicPr>
            <a:picLocks noChangeAspect="1"/>
          </p:cNvPicPr>
          <p:nvPr/>
        </p:nvPicPr>
        <p:blipFill>
          <a:blip r:embed="rId4">
            <a:duotone>
              <a:schemeClr val="accent1">
                <a:shade val="45000"/>
                <a:satMod val="135000"/>
              </a:schemeClr>
              <a:prstClr val="white"/>
            </a:duotone>
          </a:blip>
          <a:stretch>
            <a:fillRect/>
          </a:stretch>
        </p:blipFill>
        <p:spPr>
          <a:xfrm>
            <a:off x="8387780" y="3325497"/>
            <a:ext cx="3580092" cy="1695760"/>
          </a:xfrm>
          <a:prstGeom prst="rect">
            <a:avLst/>
          </a:prstGeom>
        </p:spPr>
      </p:pic>
      <p:sp>
        <p:nvSpPr>
          <p:cNvPr id="13" name="Rectangle 12">
            <a:extLst>
              <a:ext uri="{FF2B5EF4-FFF2-40B4-BE49-F238E27FC236}">
                <a16:creationId xmlns:a16="http://schemas.microsoft.com/office/drawing/2014/main" id="{1CD535D5-61AE-468D-8CA5-8F0039EC0E34}"/>
              </a:ext>
            </a:extLst>
          </p:cNvPr>
          <p:cNvSpPr/>
          <p:nvPr/>
        </p:nvSpPr>
        <p:spPr>
          <a:xfrm>
            <a:off x="10919267" y="1915051"/>
            <a:ext cx="1262457" cy="523220"/>
          </a:xfrm>
          <a:prstGeom prst="rect">
            <a:avLst/>
          </a:prstGeom>
        </p:spPr>
        <p:txBody>
          <a:bodyPr wrap="square">
            <a:spAutoFit/>
          </a:bodyPr>
          <a:lstStyle/>
          <a:p>
            <a:pPr defTabSz="914292">
              <a:defRPr/>
            </a:pPr>
            <a:r>
              <a:rPr lang="en-US" sz="1400" kern="0" dirty="0">
                <a:solidFill>
                  <a:schemeClr val="bg1"/>
                </a:solidFill>
                <a:latin typeface="Segoe UI"/>
                <a:cs typeface="Segoe UI Semilight" panose="020B0402040204020203" pitchFamily="34" charset="0"/>
              </a:rPr>
              <a:t>Cognitive Services</a:t>
            </a:r>
          </a:p>
        </p:txBody>
      </p:sp>
      <p:sp>
        <p:nvSpPr>
          <p:cNvPr id="14" name="Rectangle 13">
            <a:extLst>
              <a:ext uri="{FF2B5EF4-FFF2-40B4-BE49-F238E27FC236}">
                <a16:creationId xmlns:a16="http://schemas.microsoft.com/office/drawing/2014/main" id="{C5A533C5-0C20-4D54-8F05-4B844E175E5F}"/>
              </a:ext>
            </a:extLst>
          </p:cNvPr>
          <p:cNvSpPr/>
          <p:nvPr/>
        </p:nvSpPr>
        <p:spPr>
          <a:xfrm>
            <a:off x="10919267" y="2446427"/>
            <a:ext cx="1262457" cy="523220"/>
          </a:xfrm>
          <a:prstGeom prst="rect">
            <a:avLst/>
          </a:prstGeom>
        </p:spPr>
        <p:txBody>
          <a:bodyPr wrap="square">
            <a:spAutoFit/>
          </a:bodyPr>
          <a:lstStyle/>
          <a:p>
            <a:pPr defTabSz="914292">
              <a:defRPr/>
            </a:pPr>
            <a:r>
              <a:rPr lang="en-US" sz="1400" kern="0" dirty="0">
                <a:solidFill>
                  <a:schemeClr val="bg1"/>
                </a:solidFill>
                <a:latin typeface="Segoe UI"/>
                <a:cs typeface="Segoe UI Semilight" panose="020B0402040204020203" pitchFamily="34" charset="0"/>
              </a:rPr>
              <a:t>Machine</a:t>
            </a:r>
          </a:p>
          <a:p>
            <a:pPr defTabSz="914292">
              <a:defRPr/>
            </a:pPr>
            <a:r>
              <a:rPr lang="en-US" sz="1400" kern="0" dirty="0">
                <a:solidFill>
                  <a:schemeClr val="bg1"/>
                </a:solidFill>
                <a:latin typeface="Segoe UI"/>
                <a:cs typeface="Segoe UI Semilight" panose="020B0402040204020203" pitchFamily="34" charset="0"/>
              </a:rPr>
              <a:t>Learning</a:t>
            </a:r>
          </a:p>
        </p:txBody>
      </p:sp>
      <p:sp>
        <p:nvSpPr>
          <p:cNvPr id="19" name="Rectangle 18">
            <a:extLst>
              <a:ext uri="{FF2B5EF4-FFF2-40B4-BE49-F238E27FC236}">
                <a16:creationId xmlns:a16="http://schemas.microsoft.com/office/drawing/2014/main" id="{D1D80DDE-E490-4BC4-9578-2E221E9A1844}"/>
              </a:ext>
            </a:extLst>
          </p:cNvPr>
          <p:cNvSpPr/>
          <p:nvPr/>
        </p:nvSpPr>
        <p:spPr>
          <a:xfrm>
            <a:off x="9056197" y="4189351"/>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Data Stores</a:t>
            </a:r>
          </a:p>
        </p:txBody>
      </p:sp>
      <p:sp>
        <p:nvSpPr>
          <p:cNvPr id="20" name="Rectangle 19">
            <a:extLst>
              <a:ext uri="{FF2B5EF4-FFF2-40B4-BE49-F238E27FC236}">
                <a16:creationId xmlns:a16="http://schemas.microsoft.com/office/drawing/2014/main" id="{6597AD0A-CDA2-4000-86D6-122BAE8C2B46}"/>
              </a:ext>
            </a:extLst>
          </p:cNvPr>
          <p:cNvSpPr/>
          <p:nvPr/>
        </p:nvSpPr>
        <p:spPr>
          <a:xfrm>
            <a:off x="10643940" y="4207957"/>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SQL Data </a:t>
            </a:r>
          </a:p>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21" name="Rectangle 20">
            <a:extLst>
              <a:ext uri="{FF2B5EF4-FFF2-40B4-BE49-F238E27FC236}">
                <a16:creationId xmlns:a16="http://schemas.microsoft.com/office/drawing/2014/main" id="{BA8E8593-A37A-48B9-838F-9E8FCD1AE0BC}"/>
              </a:ext>
            </a:extLst>
          </p:cNvPr>
          <p:cNvSpPr/>
          <p:nvPr/>
        </p:nvSpPr>
        <p:spPr>
          <a:xfrm>
            <a:off x="10630123" y="3796060"/>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Data Lake Store Blob Store</a:t>
            </a:r>
          </a:p>
        </p:txBody>
      </p:sp>
      <p:pic>
        <p:nvPicPr>
          <p:cNvPr id="22" name="Picture 21">
            <a:extLst>
              <a:ext uri="{FF2B5EF4-FFF2-40B4-BE49-F238E27FC236}">
                <a16:creationId xmlns:a16="http://schemas.microsoft.com/office/drawing/2014/main" id="{91430E19-274A-4719-9F27-706D7DDC4F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33779" y="4269594"/>
            <a:ext cx="426876" cy="426876"/>
          </a:xfrm>
          <a:prstGeom prst="rect">
            <a:avLst/>
          </a:prstGeom>
        </p:spPr>
      </p:pic>
      <p:pic>
        <p:nvPicPr>
          <p:cNvPr id="23" name="Picture 22">
            <a:extLst>
              <a:ext uri="{FF2B5EF4-FFF2-40B4-BE49-F238E27FC236}">
                <a16:creationId xmlns:a16="http://schemas.microsoft.com/office/drawing/2014/main" id="{C519C185-36B0-4AFA-8A7E-50BF0CEA08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58290" y="3818859"/>
            <a:ext cx="352819" cy="352819"/>
          </a:xfrm>
          <a:prstGeom prst="rect">
            <a:avLst/>
          </a:prstGeom>
        </p:spPr>
      </p:pic>
      <p:sp>
        <p:nvSpPr>
          <p:cNvPr id="24" name="Rectangle 23">
            <a:extLst>
              <a:ext uri="{FF2B5EF4-FFF2-40B4-BE49-F238E27FC236}">
                <a16:creationId xmlns:a16="http://schemas.microsoft.com/office/drawing/2014/main" id="{82F1D154-834D-45FB-9D22-642336EC88FC}"/>
              </a:ext>
            </a:extLst>
          </p:cNvPr>
          <p:cNvSpPr/>
          <p:nvPr/>
        </p:nvSpPr>
        <p:spPr>
          <a:xfrm>
            <a:off x="8820175" y="2358593"/>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Intelligence</a:t>
            </a:r>
          </a:p>
        </p:txBody>
      </p:sp>
      <p:sp>
        <p:nvSpPr>
          <p:cNvPr id="44" name="Oval 43">
            <a:extLst>
              <a:ext uri="{FF2B5EF4-FFF2-40B4-BE49-F238E27FC236}">
                <a16:creationId xmlns:a16="http://schemas.microsoft.com/office/drawing/2014/main" id="{D30A6956-90C2-444D-B275-48E0879E9BEC}"/>
              </a:ext>
            </a:extLst>
          </p:cNvPr>
          <p:cNvSpPr>
            <a:spLocks noChangeAspect="1"/>
          </p:cNvSpPr>
          <p:nvPr/>
        </p:nvSpPr>
        <p:spPr bwMode="auto">
          <a:xfrm>
            <a:off x="4286179" y="4991753"/>
            <a:ext cx="1979579" cy="1781792"/>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50299">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1CDA351-2F3B-491D-A234-FCB3450FD6C6}"/>
              </a:ext>
            </a:extLst>
          </p:cNvPr>
          <p:cNvSpPr/>
          <p:nvPr/>
        </p:nvSpPr>
        <p:spPr bwMode="auto">
          <a:xfrm>
            <a:off x="4138471" y="4958353"/>
            <a:ext cx="2043278"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a:t>
            </a:r>
            <a:endParaRPr lang="en-US" sz="10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3FC84579-67F6-40FE-9CB4-74B71C44EFD7}"/>
              </a:ext>
            </a:extLst>
          </p:cNvPr>
          <p:cNvGrpSpPr/>
          <p:nvPr/>
        </p:nvGrpSpPr>
        <p:grpSpPr>
          <a:xfrm>
            <a:off x="5417360" y="5412351"/>
            <a:ext cx="542485" cy="593226"/>
            <a:chOff x="8136700" y="1622089"/>
            <a:chExt cx="640080" cy="764559"/>
          </a:xfrm>
        </p:grpSpPr>
        <p:pic>
          <p:nvPicPr>
            <p:cNvPr id="50" name="Picture 49">
              <a:extLst>
                <a:ext uri="{FF2B5EF4-FFF2-40B4-BE49-F238E27FC236}">
                  <a16:creationId xmlns:a16="http://schemas.microsoft.com/office/drawing/2014/main" id="{AF1158C8-C2F8-4926-AF5B-BC6B1A53C37F}"/>
                </a:ext>
              </a:extLst>
            </p:cNvPr>
            <p:cNvPicPr>
              <a:picLocks noChangeAspect="1"/>
            </p:cNvPicPr>
            <p:nvPr/>
          </p:nvPicPr>
          <p:blipFill>
            <a:blip r:embed="rId13"/>
            <a:stretch>
              <a:fillRect/>
            </a:stretch>
          </p:blipFill>
          <p:spPr>
            <a:xfrm>
              <a:off x="8136700" y="1973262"/>
              <a:ext cx="640080" cy="413386"/>
            </a:xfrm>
            <a:prstGeom prst="rect">
              <a:avLst/>
            </a:prstGeom>
          </p:spPr>
        </p:pic>
        <p:pic>
          <p:nvPicPr>
            <p:cNvPr id="51" name="Picture 50">
              <a:extLst>
                <a:ext uri="{FF2B5EF4-FFF2-40B4-BE49-F238E27FC236}">
                  <a16:creationId xmlns:a16="http://schemas.microsoft.com/office/drawing/2014/main" id="{447E1E55-C0CB-4961-9DCA-8A01D5F85657}"/>
                </a:ext>
              </a:extLst>
            </p:cNvPr>
            <p:cNvPicPr>
              <a:picLocks noChangeAspect="1"/>
            </p:cNvPicPr>
            <p:nvPr/>
          </p:nvPicPr>
          <p:blipFill>
            <a:blip r:embed="rId14"/>
            <a:stretch>
              <a:fillRect/>
            </a:stretch>
          </p:blipFill>
          <p:spPr>
            <a:xfrm>
              <a:off x="8136700" y="1622089"/>
              <a:ext cx="640080" cy="238673"/>
            </a:xfrm>
            <a:prstGeom prst="rect">
              <a:avLst/>
            </a:prstGeom>
          </p:spPr>
        </p:pic>
      </p:grpSp>
      <p:cxnSp>
        <p:nvCxnSpPr>
          <p:cNvPr id="54" name="Straight Connector 53">
            <a:extLst>
              <a:ext uri="{FF2B5EF4-FFF2-40B4-BE49-F238E27FC236}">
                <a16:creationId xmlns:a16="http://schemas.microsoft.com/office/drawing/2014/main" id="{722B2C3A-4A7C-4ADF-996C-8B5005CDB1AD}"/>
              </a:ext>
            </a:extLst>
          </p:cNvPr>
          <p:cNvCxnSpPr>
            <a:cxnSpLocks/>
            <a:stCxn id="44" idx="6"/>
            <a:endCxn id="62" idx="1"/>
          </p:cNvCxnSpPr>
          <p:nvPr/>
        </p:nvCxnSpPr>
        <p:spPr>
          <a:xfrm>
            <a:off x="6265758" y="5882649"/>
            <a:ext cx="2271060" cy="43016"/>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2E6B097-769D-42C6-8A30-0559A176362B}"/>
              </a:ext>
            </a:extLst>
          </p:cNvPr>
          <p:cNvCxnSpPr>
            <a:cxnSpLocks/>
          </p:cNvCxnSpPr>
          <p:nvPr/>
        </p:nvCxnSpPr>
        <p:spPr>
          <a:xfrm flipH="1" flipV="1">
            <a:off x="8599801" y="2163170"/>
            <a:ext cx="1003" cy="4178198"/>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E917567-2AED-4778-BCCE-C6DE2597D734}"/>
              </a:ext>
            </a:extLst>
          </p:cNvPr>
          <p:cNvCxnSpPr>
            <a:cxnSpLocks/>
          </p:cNvCxnSpPr>
          <p:nvPr/>
        </p:nvCxnSpPr>
        <p:spPr>
          <a:xfrm>
            <a:off x="8624281" y="2163170"/>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ED3CFBD-DA7D-4FA4-9FAF-1A41371BB926}"/>
              </a:ext>
            </a:extLst>
          </p:cNvPr>
          <p:cNvCxnSpPr>
            <a:cxnSpLocks/>
          </p:cNvCxnSpPr>
          <p:nvPr/>
        </p:nvCxnSpPr>
        <p:spPr>
          <a:xfrm>
            <a:off x="8568811" y="4669080"/>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29D8DD9-5132-47CC-8900-7D2A99D7390F}"/>
              </a:ext>
            </a:extLst>
          </p:cNvPr>
          <p:cNvCxnSpPr>
            <a:cxnSpLocks/>
          </p:cNvCxnSpPr>
          <p:nvPr/>
        </p:nvCxnSpPr>
        <p:spPr>
          <a:xfrm>
            <a:off x="8594744" y="6341368"/>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grpSp>
        <p:nvGrpSpPr>
          <p:cNvPr id="68" name="Group 16">
            <a:extLst>
              <a:ext uri="{FF2B5EF4-FFF2-40B4-BE49-F238E27FC236}">
                <a16:creationId xmlns:a16="http://schemas.microsoft.com/office/drawing/2014/main" id="{D50DE93E-2B6D-4F40-9F62-13B13D586353}"/>
              </a:ext>
            </a:extLst>
          </p:cNvPr>
          <p:cNvGrpSpPr>
            <a:grpSpLocks noChangeAspect="1"/>
          </p:cNvGrpSpPr>
          <p:nvPr/>
        </p:nvGrpSpPr>
        <p:grpSpPr bwMode="auto">
          <a:xfrm>
            <a:off x="4767288" y="5438496"/>
            <a:ext cx="342434" cy="549304"/>
            <a:chOff x="6154" y="2531"/>
            <a:chExt cx="389" cy="624"/>
          </a:xfrm>
        </p:grpSpPr>
        <p:sp>
          <p:nvSpPr>
            <p:cNvPr id="69" name="Rectangle 17">
              <a:extLst>
                <a:ext uri="{FF2B5EF4-FFF2-40B4-BE49-F238E27FC236}">
                  <a16:creationId xmlns:a16="http://schemas.microsoft.com/office/drawing/2014/main" id="{C7F4F7B7-094B-4D6C-91F9-D75DA80B61B9}"/>
                </a:ext>
              </a:extLst>
            </p:cNvPr>
            <p:cNvSpPr>
              <a:spLocks noChangeArrowheads="1"/>
            </p:cNvSpPr>
            <p:nvPr/>
          </p:nvSpPr>
          <p:spPr bwMode="auto">
            <a:xfrm>
              <a:off x="6197" y="2531"/>
              <a:ext cx="346" cy="62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0" name="Rectangle 18">
              <a:extLst>
                <a:ext uri="{FF2B5EF4-FFF2-40B4-BE49-F238E27FC236}">
                  <a16:creationId xmlns:a16="http://schemas.microsoft.com/office/drawing/2014/main" id="{CAD82374-6481-4825-9973-CE0F7901DA9B}"/>
                </a:ext>
              </a:extLst>
            </p:cNvPr>
            <p:cNvSpPr>
              <a:spLocks noChangeArrowheads="1"/>
            </p:cNvSpPr>
            <p:nvPr/>
          </p:nvSpPr>
          <p:spPr bwMode="auto">
            <a:xfrm>
              <a:off x="6249" y="2578"/>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1" name="Rectangle 19">
              <a:extLst>
                <a:ext uri="{FF2B5EF4-FFF2-40B4-BE49-F238E27FC236}">
                  <a16:creationId xmlns:a16="http://schemas.microsoft.com/office/drawing/2014/main" id="{EB846498-6051-41F6-B8DF-2AC935BD129A}"/>
                </a:ext>
              </a:extLst>
            </p:cNvPr>
            <p:cNvSpPr>
              <a:spLocks noChangeArrowheads="1"/>
            </p:cNvSpPr>
            <p:nvPr/>
          </p:nvSpPr>
          <p:spPr bwMode="auto">
            <a:xfrm>
              <a:off x="6249" y="2711"/>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2" name="Rectangle 20">
              <a:extLst>
                <a:ext uri="{FF2B5EF4-FFF2-40B4-BE49-F238E27FC236}">
                  <a16:creationId xmlns:a16="http://schemas.microsoft.com/office/drawing/2014/main" id="{F9B2995E-6041-4CE6-BFD6-B2BB0F17C8B5}"/>
                </a:ext>
              </a:extLst>
            </p:cNvPr>
            <p:cNvSpPr>
              <a:spLocks noChangeArrowheads="1"/>
            </p:cNvSpPr>
            <p:nvPr/>
          </p:nvSpPr>
          <p:spPr bwMode="auto">
            <a:xfrm>
              <a:off x="6249" y="2843"/>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a:endParaRPr>
            </a:p>
          </p:txBody>
        </p:sp>
        <p:sp>
          <p:nvSpPr>
            <p:cNvPr id="73" name="Freeform 21">
              <a:extLst>
                <a:ext uri="{FF2B5EF4-FFF2-40B4-BE49-F238E27FC236}">
                  <a16:creationId xmlns:a16="http://schemas.microsoft.com/office/drawing/2014/main" id="{0F551D6F-A520-4C03-9EE4-CE89019825BD}"/>
                </a:ext>
              </a:extLst>
            </p:cNvPr>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4" name="Freeform 22">
              <a:extLst>
                <a:ext uri="{FF2B5EF4-FFF2-40B4-BE49-F238E27FC236}">
                  <a16:creationId xmlns:a16="http://schemas.microsoft.com/office/drawing/2014/main" id="{46414BAE-D0FE-401B-931C-A0257877ADAA}"/>
                </a:ext>
              </a:extLst>
            </p:cNvPr>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5" name="Oval 23">
              <a:extLst>
                <a:ext uri="{FF2B5EF4-FFF2-40B4-BE49-F238E27FC236}">
                  <a16:creationId xmlns:a16="http://schemas.microsoft.com/office/drawing/2014/main" id="{6B1226CC-9302-4403-91F9-745D4CBC97CA}"/>
                </a:ext>
              </a:extLst>
            </p:cNvPr>
            <p:cNvSpPr>
              <a:spLocks noChangeArrowheads="1"/>
            </p:cNvSpPr>
            <p:nvPr/>
          </p:nvSpPr>
          <p:spPr bwMode="auto">
            <a:xfrm>
              <a:off x="6249"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a:endParaRPr>
            </a:p>
          </p:txBody>
        </p:sp>
        <p:sp>
          <p:nvSpPr>
            <p:cNvPr id="76" name="Oval 24">
              <a:extLst>
                <a:ext uri="{FF2B5EF4-FFF2-40B4-BE49-F238E27FC236}">
                  <a16:creationId xmlns:a16="http://schemas.microsoft.com/office/drawing/2014/main" id="{A1EDF25D-0391-4190-BEB5-6AB5D7620644}"/>
                </a:ext>
              </a:extLst>
            </p:cNvPr>
            <p:cNvSpPr>
              <a:spLocks noChangeArrowheads="1"/>
            </p:cNvSpPr>
            <p:nvPr/>
          </p:nvSpPr>
          <p:spPr bwMode="auto">
            <a:xfrm>
              <a:off x="6344"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77" name="Rectangle 25">
              <a:extLst>
                <a:ext uri="{FF2B5EF4-FFF2-40B4-BE49-F238E27FC236}">
                  <a16:creationId xmlns:a16="http://schemas.microsoft.com/office/drawing/2014/main" id="{08551329-4F92-4B00-ADF1-BB47F94D287C}"/>
                </a:ext>
              </a:extLst>
            </p:cNvPr>
            <p:cNvSpPr>
              <a:spLocks noChangeArrowheads="1"/>
            </p:cNvSpPr>
            <p:nvPr/>
          </p:nvSpPr>
          <p:spPr bwMode="auto">
            <a:xfrm>
              <a:off x="6443" y="3040"/>
              <a:ext cx="48" cy="47"/>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sp>
        <p:nvSpPr>
          <p:cNvPr id="81" name="Rectangle 80">
            <a:extLst>
              <a:ext uri="{FF2B5EF4-FFF2-40B4-BE49-F238E27FC236}">
                <a16:creationId xmlns:a16="http://schemas.microsoft.com/office/drawing/2014/main" id="{FB0532C9-5292-4D3C-8EF5-A12A14C4840B}"/>
              </a:ext>
            </a:extLst>
          </p:cNvPr>
          <p:cNvSpPr/>
          <p:nvPr/>
        </p:nvSpPr>
        <p:spPr bwMode="auto">
          <a:xfrm>
            <a:off x="4603792" y="5988446"/>
            <a:ext cx="1517848" cy="724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50" kern="0" dirty="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Data/Servers/IoT Devices</a:t>
            </a:r>
          </a:p>
        </p:txBody>
      </p:sp>
    </p:spTree>
    <p:extLst>
      <p:ext uri="{BB962C8B-B14F-4D97-AF65-F5344CB8AC3E}">
        <p14:creationId xmlns:p14="http://schemas.microsoft.com/office/powerpoint/2010/main" val="250489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7" y="296862"/>
            <a:ext cx="10056812" cy="1181862"/>
          </a:xfrm>
        </p:spPr>
        <p:txBody>
          <a:bodyPr/>
          <a:lstStyle/>
          <a:p>
            <a:r>
              <a:rPr lang="en-US" dirty="0"/>
              <a:t>Demo</a:t>
            </a:r>
          </a:p>
        </p:txBody>
      </p:sp>
      <p:sp>
        <p:nvSpPr>
          <p:cNvPr id="4" name="Text Placeholder 3"/>
          <p:cNvSpPr>
            <a:spLocks noGrp="1"/>
          </p:cNvSpPr>
          <p:nvPr>
            <p:ph type="body" sz="quarter" idx="12"/>
          </p:nvPr>
        </p:nvSpPr>
        <p:spPr>
          <a:xfrm>
            <a:off x="469761" y="1592262"/>
            <a:ext cx="10820399" cy="5004447"/>
          </a:xfrm>
        </p:spPr>
        <p:txBody>
          <a:bodyPr/>
          <a:lstStyle/>
          <a:p>
            <a:r>
              <a:rPr lang="en-US" sz="3600" b="1" dirty="0"/>
              <a:t>Notebook overview</a:t>
            </a:r>
          </a:p>
          <a:p>
            <a:r>
              <a:rPr lang="en-US" sz="4000" dirty="0"/>
              <a:t>https://aka.ms/jcon2017-skisensor</a:t>
            </a:r>
            <a:r>
              <a:rPr lang="en-US" dirty="0"/>
              <a:t> </a:t>
            </a:r>
            <a:r>
              <a:rPr lang="en-US" sz="1600" dirty="0">
                <a:hlinkClick r:id="rId3"/>
              </a:rPr>
              <a:t>https://github.com/CatalystCode/sportssensor/blob/master/RScripts/Sport_Sensor_Data_Analysis_and_Modeling.ipynb</a:t>
            </a:r>
            <a:r>
              <a:rPr lang="en-US" sz="1600" dirty="0"/>
              <a:t> </a:t>
            </a:r>
          </a:p>
          <a:p>
            <a:endParaRPr lang="en-US" sz="1600" dirty="0"/>
          </a:p>
          <a:p>
            <a:r>
              <a:rPr lang="en-US" b="1" dirty="0"/>
              <a:t>Blog</a:t>
            </a:r>
          </a:p>
          <a:p>
            <a:r>
              <a:rPr lang="en-US" sz="2400" dirty="0"/>
              <a:t>https://www.microsoft.com/developerblog/2017/06/29/iot-sports-sensor-machine-learning-helps-amateurs-up-their-game/ </a:t>
            </a:r>
            <a:r>
              <a:rPr lang="en-US" dirty="0">
                <a:hlinkClick r:id="rId4"/>
              </a:rPr>
              <a:t>ttps://www.microsoft.com/developerblog/2017/06/29/ioorts-s</a:t>
            </a:r>
            <a:endParaRPr lang="en-US" dirty="0"/>
          </a:p>
          <a:p>
            <a:r>
              <a:rPr lang="en-US" b="1" dirty="0"/>
              <a:t>Azure Machine Learning Studio</a:t>
            </a:r>
          </a:p>
          <a:p>
            <a:r>
              <a:rPr lang="en-US" sz="2000" dirty="0"/>
              <a:t>https://studio.azureml.net/Home/ViewWorkspaceCached/46771bbe3e9c43619d685c51cf52632c#Workspaces/Experiments/Experiment/46771bbe3e9c43619d685c51cf52632c.f-id.09af934223cd43fd8bc71a9b01482e54/ViewExperiment</a:t>
            </a:r>
          </a:p>
          <a:p>
            <a:r>
              <a:rPr lang="en-US" sz="1400" dirty="0">
                <a:hlinkClick r:id="rId5"/>
              </a:rPr>
              <a:t>https://studio.azureml.net/Home/ViewWorkspaceCached/46771bbe3e9c43619d685c51cf52632c#Workspaces/Experiments/Experiment/46771bbe3e9c43619d685c51cf52632c.f-id.09af934223cd43fd8bc71a9b01482e54/ViewExperiment</a:t>
            </a:r>
            <a:r>
              <a:rPr lang="en-US" sz="1400" dirty="0"/>
              <a:t> </a:t>
            </a:r>
          </a:p>
        </p:txBody>
      </p:sp>
    </p:spTree>
    <p:extLst>
      <p:ext uri="{BB962C8B-B14F-4D97-AF65-F5344CB8AC3E}">
        <p14:creationId xmlns:p14="http://schemas.microsoft.com/office/powerpoint/2010/main" val="1746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8C4BF042-5048-4408-B8C9-89793C8E4278}"/>
              </a:ext>
            </a:extLst>
          </p:cNvPr>
          <p:cNvPicPr>
            <a:picLocks noChangeAspect="1"/>
          </p:cNvPicPr>
          <p:nvPr/>
        </p:nvPicPr>
        <p:blipFill>
          <a:blip r:embed="rId3">
            <a:duotone>
              <a:prstClr val="black"/>
              <a:schemeClr val="tx2">
                <a:tint val="45000"/>
                <a:satMod val="400000"/>
              </a:schemeClr>
            </a:duotone>
          </a:blip>
          <a:stretch>
            <a:fillRect/>
          </a:stretch>
        </p:blipFill>
        <p:spPr>
          <a:xfrm>
            <a:off x="6965142" y="982979"/>
            <a:ext cx="3428039" cy="1670291"/>
          </a:xfrm>
          <a:prstGeom prst="rect">
            <a:avLst/>
          </a:prstGeom>
        </p:spPr>
      </p:pic>
      <p:pic>
        <p:nvPicPr>
          <p:cNvPr id="6" name="Picture 5">
            <a:extLst>
              <a:ext uri="{FF2B5EF4-FFF2-40B4-BE49-F238E27FC236}">
                <a16:creationId xmlns:a16="http://schemas.microsoft.com/office/drawing/2014/main" id="{7A0F11D7-C0ED-40DF-837B-1C2F070108C3}"/>
              </a:ext>
            </a:extLst>
          </p:cNvPr>
          <p:cNvPicPr>
            <a:picLocks noChangeAspect="1"/>
          </p:cNvPicPr>
          <p:nvPr/>
        </p:nvPicPr>
        <p:blipFill>
          <a:blip r:embed="rId4">
            <a:duotone>
              <a:schemeClr val="accent1">
                <a:shade val="45000"/>
                <a:satMod val="135000"/>
              </a:schemeClr>
              <a:prstClr val="white"/>
            </a:duotone>
          </a:blip>
          <a:stretch>
            <a:fillRect/>
          </a:stretch>
        </p:blipFill>
        <p:spPr>
          <a:xfrm>
            <a:off x="6599237" y="3325502"/>
            <a:ext cx="3580092" cy="1695760"/>
          </a:xfrm>
          <a:prstGeom prst="rect">
            <a:avLst/>
          </a:prstGeom>
        </p:spPr>
      </p:pic>
      <p:cxnSp>
        <p:nvCxnSpPr>
          <p:cNvPr id="80" name="Straight Connector 79"/>
          <p:cNvCxnSpPr>
            <a:cxnSpLocks/>
          </p:cNvCxnSpPr>
          <p:nvPr/>
        </p:nvCxnSpPr>
        <p:spPr>
          <a:xfrm>
            <a:off x="3247310" y="2676076"/>
            <a:ext cx="1408906" cy="4521"/>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26" name="Oval 25"/>
          <p:cNvSpPr>
            <a:spLocks noChangeAspect="1"/>
          </p:cNvSpPr>
          <p:nvPr/>
        </p:nvSpPr>
        <p:spPr bwMode="auto">
          <a:xfrm>
            <a:off x="4220600" y="4420729"/>
            <a:ext cx="2200733" cy="2200733"/>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50299">
              <a:lnSpc>
                <a:spcPct val="90000"/>
              </a:lnSpc>
              <a:defRPr/>
            </a:pPr>
            <a:endParaRPr lang="en-US" kern="0" dirty="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11" name="Oval 10"/>
          <p:cNvSpPr/>
          <p:nvPr/>
        </p:nvSpPr>
        <p:spPr bwMode="auto">
          <a:xfrm>
            <a:off x="644466" y="3400392"/>
            <a:ext cx="2515737" cy="2521370"/>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932745" y="4207282"/>
            <a:ext cx="1759467" cy="1159807"/>
            <a:chOff x="10033000" y="4794251"/>
            <a:chExt cx="1725613" cy="925513"/>
          </a:xfrm>
        </p:grpSpPr>
        <p:sp>
          <p:nvSpPr>
            <p:cNvPr id="14" name="Rectangle 13"/>
            <p:cNvSpPr>
              <a:spLocks noChangeArrowheads="1"/>
            </p:cNvSpPr>
            <p:nvPr/>
          </p:nvSpPr>
          <p:spPr bwMode="auto">
            <a:xfrm>
              <a:off x="10226675" y="4794251"/>
              <a:ext cx="1338263" cy="595139"/>
            </a:xfrm>
            <a:prstGeom prst="rect">
              <a:avLst/>
            </a:prstGeom>
            <a:solidFill>
              <a:schemeClr val="bg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sp>
          <p:nvSpPr>
            <p:cNvPr id="15" name="Freeform 138"/>
            <p:cNvSpPr>
              <a:spLocks/>
            </p:cNvSpPr>
            <p:nvPr/>
          </p:nvSpPr>
          <p:spPr bwMode="auto">
            <a:xfrm flipV="1">
              <a:off x="10033000" y="5380956"/>
              <a:ext cx="1725613" cy="338808"/>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grpSp>
      <p:sp>
        <p:nvSpPr>
          <p:cNvPr id="13" name="Rectangle 12"/>
          <p:cNvSpPr/>
          <p:nvPr/>
        </p:nvSpPr>
        <p:spPr bwMode="auto">
          <a:xfrm>
            <a:off x="927208" y="5857995"/>
            <a:ext cx="1687440" cy="882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400" b="1"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Notebook Creator Workstation</a:t>
            </a:r>
          </a:p>
        </p:txBody>
      </p:sp>
      <p:sp>
        <p:nvSpPr>
          <p:cNvPr id="22" name="Freeform 26"/>
          <p:cNvSpPr/>
          <p:nvPr/>
        </p:nvSpPr>
        <p:spPr bwMode="auto">
          <a:xfrm>
            <a:off x="3824165" y="2228155"/>
            <a:ext cx="3355453" cy="1904109"/>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grpSp>
        <p:nvGrpSpPr>
          <p:cNvPr id="27" name="Group 16"/>
          <p:cNvGrpSpPr>
            <a:grpSpLocks noChangeAspect="1"/>
          </p:cNvGrpSpPr>
          <p:nvPr/>
        </p:nvGrpSpPr>
        <p:grpSpPr bwMode="auto">
          <a:xfrm>
            <a:off x="5079968" y="5123910"/>
            <a:ext cx="452469" cy="725812"/>
            <a:chOff x="6154" y="2531"/>
            <a:chExt cx="389" cy="624"/>
          </a:xfrm>
        </p:grpSpPr>
        <p:sp>
          <p:nvSpPr>
            <p:cNvPr id="28" name="Rectangle 17"/>
            <p:cNvSpPr>
              <a:spLocks noChangeArrowheads="1"/>
            </p:cNvSpPr>
            <p:nvPr/>
          </p:nvSpPr>
          <p:spPr bwMode="auto">
            <a:xfrm>
              <a:off x="6197" y="2531"/>
              <a:ext cx="346" cy="62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29" name="Rectangle 18"/>
            <p:cNvSpPr>
              <a:spLocks noChangeArrowheads="1"/>
            </p:cNvSpPr>
            <p:nvPr/>
          </p:nvSpPr>
          <p:spPr bwMode="auto">
            <a:xfrm>
              <a:off x="6249" y="2578"/>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0" name="Rectangle 19"/>
            <p:cNvSpPr>
              <a:spLocks noChangeArrowheads="1"/>
            </p:cNvSpPr>
            <p:nvPr/>
          </p:nvSpPr>
          <p:spPr bwMode="auto">
            <a:xfrm>
              <a:off x="6249" y="2711"/>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1" name="Rectangle 20"/>
            <p:cNvSpPr>
              <a:spLocks noChangeArrowheads="1"/>
            </p:cNvSpPr>
            <p:nvPr/>
          </p:nvSpPr>
          <p:spPr bwMode="auto">
            <a:xfrm>
              <a:off x="6249" y="2843"/>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a:endParaRPr>
            </a:p>
          </p:txBody>
        </p:sp>
        <p:sp>
          <p:nvSpPr>
            <p:cNvPr id="32" name="Freeform 21"/>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3" name="Freeform 22"/>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4" name="Oval 23"/>
            <p:cNvSpPr>
              <a:spLocks noChangeArrowheads="1"/>
            </p:cNvSpPr>
            <p:nvPr/>
          </p:nvSpPr>
          <p:spPr bwMode="auto">
            <a:xfrm>
              <a:off x="6249"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a:endParaRPr>
            </a:p>
          </p:txBody>
        </p:sp>
        <p:sp>
          <p:nvSpPr>
            <p:cNvPr id="35" name="Oval 24"/>
            <p:cNvSpPr>
              <a:spLocks noChangeArrowheads="1"/>
            </p:cNvSpPr>
            <p:nvPr/>
          </p:nvSpPr>
          <p:spPr bwMode="auto">
            <a:xfrm>
              <a:off x="6344"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6" name="Rectangle 25"/>
            <p:cNvSpPr>
              <a:spLocks noChangeArrowheads="1"/>
            </p:cNvSpPr>
            <p:nvPr/>
          </p:nvSpPr>
          <p:spPr bwMode="auto">
            <a:xfrm>
              <a:off x="6443" y="3040"/>
              <a:ext cx="48" cy="47"/>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pic>
        <p:nvPicPr>
          <p:cNvPr id="49" name="Picture 48"/>
          <p:cNvPicPr>
            <a:picLocks noChangeAspect="1"/>
          </p:cNvPicPr>
          <p:nvPr/>
        </p:nvPicPr>
        <p:blipFill rotWithShape="1">
          <a:blip r:embed="rId5" cstate="screen">
            <a:extLst>
              <a:ext uri="{28A0092B-C50C-407E-A947-70E740481C1C}">
                <a14:useLocalDpi xmlns:a14="http://schemas.microsoft.com/office/drawing/2010/main" val="0"/>
              </a:ext>
            </a:extLst>
          </a:blip>
          <a:srcRect l="2009" t="8693" r="23943" b="36656"/>
          <a:stretch/>
        </p:blipFill>
        <p:spPr>
          <a:xfrm>
            <a:off x="1326961" y="4193715"/>
            <a:ext cx="1183591" cy="633298"/>
          </a:xfrm>
          <a:prstGeom prst="rect">
            <a:avLst/>
          </a:prstGeom>
        </p:spPr>
      </p:pic>
      <p:sp>
        <p:nvSpPr>
          <p:cNvPr id="50" name="Rectangle 49"/>
          <p:cNvSpPr/>
          <p:nvPr/>
        </p:nvSpPr>
        <p:spPr bwMode="auto">
          <a:xfrm>
            <a:off x="946423" y="4857631"/>
            <a:ext cx="1837868" cy="6885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398" kern="0">
                <a:solidFill>
                  <a:srgbClr val="FFFFFF"/>
                </a:solidFill>
                <a:latin typeface="Segoe UI" panose="020B0502040204020203" pitchFamily="34" charset="0"/>
                <a:ea typeface="Segoe UI" pitchFamily="34" charset="0"/>
                <a:cs typeface="Segoe UI" panose="020B0502040204020203" pitchFamily="34" charset="0"/>
              </a:rPr>
              <a:t> Desktop Notebook</a:t>
            </a:r>
          </a:p>
        </p:txBody>
      </p:sp>
      <p:grpSp>
        <p:nvGrpSpPr>
          <p:cNvPr id="51" name="Group 50"/>
          <p:cNvGrpSpPr>
            <a:grpSpLocks noChangeAspect="1"/>
          </p:cNvGrpSpPr>
          <p:nvPr/>
        </p:nvGrpSpPr>
        <p:grpSpPr>
          <a:xfrm>
            <a:off x="991843" y="4855831"/>
            <a:ext cx="548484" cy="521229"/>
            <a:chOff x="479727" y="4883837"/>
            <a:chExt cx="515155" cy="491371"/>
          </a:xfrm>
        </p:grpSpPr>
        <p:sp>
          <p:nvSpPr>
            <p:cNvPr id="52" name="Oval 51"/>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479727" y="4883837"/>
              <a:ext cx="515155"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1</a:t>
              </a:r>
            </a:p>
          </p:txBody>
        </p:sp>
      </p:grpSp>
      <p:grpSp>
        <p:nvGrpSpPr>
          <p:cNvPr id="57" name="Group 56"/>
          <p:cNvGrpSpPr>
            <a:grpSpLocks noChangeAspect="1"/>
          </p:cNvGrpSpPr>
          <p:nvPr/>
        </p:nvGrpSpPr>
        <p:grpSpPr>
          <a:xfrm>
            <a:off x="4580016" y="5859462"/>
            <a:ext cx="548484" cy="521229"/>
            <a:chOff x="480228" y="4885834"/>
            <a:chExt cx="515156" cy="491371"/>
          </a:xfrm>
        </p:grpSpPr>
        <p:sp>
          <p:nvSpPr>
            <p:cNvPr id="58" name="Oval 57"/>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p:cNvSpPr txBox="1"/>
            <p:nvPr/>
          </p:nvSpPr>
          <p:spPr>
            <a:xfrm>
              <a:off x="480228" y="488583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5</a:t>
              </a:r>
            </a:p>
          </p:txBody>
        </p:sp>
      </p:grpSp>
      <p:sp>
        <p:nvSpPr>
          <p:cNvPr id="61" name="Rectangle 60"/>
          <p:cNvSpPr/>
          <p:nvPr/>
        </p:nvSpPr>
        <p:spPr bwMode="auto">
          <a:xfrm>
            <a:off x="4943069" y="5877166"/>
            <a:ext cx="2043374" cy="738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a:t>
            </a:r>
          </a:p>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Server </a:t>
            </a:r>
          </a:p>
        </p:txBody>
      </p:sp>
      <p:sp>
        <p:nvSpPr>
          <p:cNvPr id="75" name="Rectangle 74"/>
          <p:cNvSpPr/>
          <p:nvPr/>
        </p:nvSpPr>
        <p:spPr bwMode="auto">
          <a:xfrm>
            <a:off x="3422671" y="2278062"/>
            <a:ext cx="3656562" cy="743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Cloud/</a:t>
            </a:r>
            <a:b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b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Servers</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2" name="Straight Connector 71"/>
          <p:cNvCxnSpPr>
            <a:cxnSpLocks/>
          </p:cNvCxnSpPr>
          <p:nvPr/>
        </p:nvCxnSpPr>
        <p:spPr>
          <a:xfrm flipV="1">
            <a:off x="3332255" y="2676076"/>
            <a:ext cx="0" cy="209268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1" name="Title 1"/>
          <p:cNvSpPr>
            <a:spLocks noGrp="1"/>
          </p:cNvSpPr>
          <p:nvPr>
            <p:ph type="title"/>
          </p:nvPr>
        </p:nvSpPr>
        <p:spPr>
          <a:xfrm>
            <a:off x="344683" y="217487"/>
            <a:ext cx="11889564" cy="917575"/>
          </a:xfrm>
        </p:spPr>
        <p:txBody>
          <a:bodyPr/>
          <a:lstStyle/>
          <a:p>
            <a:r>
              <a:rPr lang="en-US" sz="3998" dirty="0"/>
              <a:t>Educational Scenarios  </a:t>
            </a:r>
          </a:p>
        </p:txBody>
      </p:sp>
      <p:sp>
        <p:nvSpPr>
          <p:cNvPr id="71" name="Rectangle 70"/>
          <p:cNvSpPr/>
          <p:nvPr/>
        </p:nvSpPr>
        <p:spPr bwMode="auto">
          <a:xfrm>
            <a:off x="4235492" y="4605873"/>
            <a:ext cx="2104759"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On-Premises</a:t>
            </a:r>
            <a:endParaRPr lang="en-US" sz="1098"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1" name="Straight Connector 20"/>
          <p:cNvCxnSpPr>
            <a:cxnSpLocks/>
          </p:cNvCxnSpPr>
          <p:nvPr/>
        </p:nvCxnSpPr>
        <p:spPr>
          <a:xfrm>
            <a:off x="2713037" y="4767118"/>
            <a:ext cx="1543390"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3" name="Straight Connector 82"/>
          <p:cNvCxnSpPr>
            <a:cxnSpLocks/>
          </p:cNvCxnSpPr>
          <p:nvPr/>
        </p:nvCxnSpPr>
        <p:spPr>
          <a:xfrm>
            <a:off x="3139458" y="4750451"/>
            <a:ext cx="1311379" cy="18305"/>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8AB9B0C9-075F-4967-89AC-679B1EE77F5E}"/>
              </a:ext>
            </a:extLst>
          </p:cNvPr>
          <p:cNvSpPr/>
          <p:nvPr/>
        </p:nvSpPr>
        <p:spPr>
          <a:xfrm>
            <a:off x="9130724" y="1558494"/>
            <a:ext cx="1262457" cy="523220"/>
          </a:xfrm>
          <a:prstGeom prst="rect">
            <a:avLst/>
          </a:prstGeom>
        </p:spPr>
        <p:txBody>
          <a:bodyPr wrap="square">
            <a:spAutoFit/>
          </a:bodyPr>
          <a:lstStyle/>
          <a:p>
            <a:pPr defTabSz="914292">
              <a:defRPr/>
            </a:pPr>
            <a:r>
              <a:rPr lang="en-US" sz="1400" kern="0" dirty="0">
                <a:solidFill>
                  <a:schemeClr val="bg1"/>
                </a:solidFill>
                <a:latin typeface="Segoe UI"/>
                <a:cs typeface="Segoe UI Semilight" panose="020B0402040204020203" pitchFamily="34" charset="0"/>
              </a:rPr>
              <a:t>Cognitive Services</a:t>
            </a:r>
          </a:p>
        </p:txBody>
      </p:sp>
      <p:grpSp>
        <p:nvGrpSpPr>
          <p:cNvPr id="63" name="Group 62">
            <a:extLst>
              <a:ext uri="{FF2B5EF4-FFF2-40B4-BE49-F238E27FC236}">
                <a16:creationId xmlns:a16="http://schemas.microsoft.com/office/drawing/2014/main" id="{4F5E5049-1F5A-4532-AFB5-2FFA73C9B0F1}"/>
              </a:ext>
            </a:extLst>
          </p:cNvPr>
          <p:cNvGrpSpPr>
            <a:grpSpLocks noChangeAspect="1"/>
          </p:cNvGrpSpPr>
          <p:nvPr/>
        </p:nvGrpSpPr>
        <p:grpSpPr>
          <a:xfrm>
            <a:off x="4673416" y="2887755"/>
            <a:ext cx="548484" cy="521229"/>
            <a:chOff x="480228" y="4885834"/>
            <a:chExt cx="515156" cy="491371"/>
          </a:xfrm>
        </p:grpSpPr>
        <p:sp>
          <p:nvSpPr>
            <p:cNvPr id="64" name="Oval 63">
              <a:extLst>
                <a:ext uri="{FF2B5EF4-FFF2-40B4-BE49-F238E27FC236}">
                  <a16:creationId xmlns:a16="http://schemas.microsoft.com/office/drawing/2014/main" id="{0CC3F7C5-3B62-4AC0-B590-5B7260DA40FA}"/>
                </a:ext>
              </a:extLst>
            </p:cNvPr>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AE0F66E1-2B69-472F-9A67-710CDC17DD64}"/>
                </a:ext>
              </a:extLst>
            </p:cNvPr>
            <p:cNvSpPr txBox="1"/>
            <p:nvPr/>
          </p:nvSpPr>
          <p:spPr>
            <a:xfrm>
              <a:off x="480228" y="488583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2</a:t>
              </a:r>
            </a:p>
          </p:txBody>
        </p:sp>
      </p:grpSp>
      <p:sp>
        <p:nvSpPr>
          <p:cNvPr id="66" name="Rectangle 65">
            <a:extLst>
              <a:ext uri="{FF2B5EF4-FFF2-40B4-BE49-F238E27FC236}">
                <a16:creationId xmlns:a16="http://schemas.microsoft.com/office/drawing/2014/main" id="{30B3D0F9-897B-4219-BA7A-F8D384D24E5A}"/>
              </a:ext>
            </a:extLst>
          </p:cNvPr>
          <p:cNvSpPr/>
          <p:nvPr/>
        </p:nvSpPr>
        <p:spPr bwMode="auto">
          <a:xfrm>
            <a:off x="4962412" y="2926442"/>
            <a:ext cx="2043374" cy="516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 Science VM</a:t>
            </a:r>
            <a:endParaRPr lang="en-US" sz="1836" b="1"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grpSp>
        <p:nvGrpSpPr>
          <p:cNvPr id="67" name="Group 66">
            <a:extLst>
              <a:ext uri="{FF2B5EF4-FFF2-40B4-BE49-F238E27FC236}">
                <a16:creationId xmlns:a16="http://schemas.microsoft.com/office/drawing/2014/main" id="{3DF6B03D-105A-44B8-AD67-8AB7585F9552}"/>
              </a:ext>
            </a:extLst>
          </p:cNvPr>
          <p:cNvGrpSpPr>
            <a:grpSpLocks noChangeAspect="1"/>
          </p:cNvGrpSpPr>
          <p:nvPr/>
        </p:nvGrpSpPr>
        <p:grpSpPr>
          <a:xfrm>
            <a:off x="4656216" y="3323482"/>
            <a:ext cx="548484" cy="521229"/>
            <a:chOff x="480228" y="4885834"/>
            <a:chExt cx="515156" cy="491371"/>
          </a:xfrm>
        </p:grpSpPr>
        <p:sp>
          <p:nvSpPr>
            <p:cNvPr id="68" name="Oval 67">
              <a:extLst>
                <a:ext uri="{FF2B5EF4-FFF2-40B4-BE49-F238E27FC236}">
                  <a16:creationId xmlns:a16="http://schemas.microsoft.com/office/drawing/2014/main" id="{CE98D1E0-C2D8-441A-8765-FC3105B21E36}"/>
                </a:ext>
              </a:extLst>
            </p:cNvPr>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7D745C17-A670-43C9-9050-2CD0E5BB6AF1}"/>
                </a:ext>
              </a:extLst>
            </p:cNvPr>
            <p:cNvSpPr txBox="1"/>
            <p:nvPr/>
          </p:nvSpPr>
          <p:spPr>
            <a:xfrm>
              <a:off x="480228" y="488583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3</a:t>
              </a:r>
            </a:p>
          </p:txBody>
        </p:sp>
      </p:grpSp>
      <p:sp>
        <p:nvSpPr>
          <p:cNvPr id="70" name="Rectangle 69">
            <a:extLst>
              <a:ext uri="{FF2B5EF4-FFF2-40B4-BE49-F238E27FC236}">
                <a16:creationId xmlns:a16="http://schemas.microsoft.com/office/drawing/2014/main" id="{F4B415DB-6173-4C52-B747-728329F7C569}"/>
              </a:ext>
            </a:extLst>
          </p:cNvPr>
          <p:cNvSpPr/>
          <p:nvPr/>
        </p:nvSpPr>
        <p:spPr bwMode="auto">
          <a:xfrm>
            <a:off x="4943069" y="3334038"/>
            <a:ext cx="2043374" cy="9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Virtual Machine/</a:t>
            </a:r>
          </a:p>
          <a:p>
            <a:pPr defTabSz="950299">
              <a:lnSpc>
                <a:spcPct val="90000"/>
              </a:lnSpc>
              <a:defRPr/>
            </a:pPr>
            <a:r>
              <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Container</a:t>
            </a:r>
          </a:p>
          <a:p>
            <a:pPr defTabSz="950299">
              <a:lnSpc>
                <a:spcPct val="90000"/>
              </a:lnSpc>
              <a:defRPr/>
            </a:pPr>
            <a:endParaRPr lang="en-US" sz="1598"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pic>
        <p:nvPicPr>
          <p:cNvPr id="73" name="Picture 72">
            <a:extLst>
              <a:ext uri="{FF2B5EF4-FFF2-40B4-BE49-F238E27FC236}">
                <a16:creationId xmlns:a16="http://schemas.microsoft.com/office/drawing/2014/main" id="{03406CFA-978A-4872-B56D-19C7A18FD378}"/>
              </a:ext>
            </a:extLst>
          </p:cNvPr>
          <p:cNvPicPr>
            <a:picLocks noChangeAspect="1"/>
          </p:cNvPicPr>
          <p:nvPr/>
        </p:nvPicPr>
        <p:blipFill>
          <a:blip r:embed="rId6"/>
          <a:stretch>
            <a:fillRect/>
          </a:stretch>
        </p:blipFill>
        <p:spPr>
          <a:xfrm>
            <a:off x="10839677" y="5561964"/>
            <a:ext cx="1056133" cy="1066800"/>
          </a:xfrm>
          <a:prstGeom prst="rect">
            <a:avLst/>
          </a:prstGeom>
        </p:spPr>
      </p:pic>
      <p:pic>
        <p:nvPicPr>
          <p:cNvPr id="74" name="Picture 73">
            <a:extLst>
              <a:ext uri="{FF2B5EF4-FFF2-40B4-BE49-F238E27FC236}">
                <a16:creationId xmlns:a16="http://schemas.microsoft.com/office/drawing/2014/main" id="{A9D4560F-0DAF-434F-AF97-820ED5A64A6B}"/>
              </a:ext>
            </a:extLst>
          </p:cNvPr>
          <p:cNvPicPr>
            <a:picLocks noChangeAspect="1"/>
          </p:cNvPicPr>
          <p:nvPr/>
        </p:nvPicPr>
        <p:blipFill>
          <a:blip r:embed="rId7">
            <a:duotone>
              <a:prstClr val="black"/>
              <a:schemeClr val="accent5">
                <a:tint val="45000"/>
                <a:satMod val="400000"/>
              </a:schemeClr>
            </a:duotone>
          </a:blip>
          <a:stretch>
            <a:fillRect/>
          </a:stretch>
        </p:blipFill>
        <p:spPr>
          <a:xfrm>
            <a:off x="10885090" y="1216584"/>
            <a:ext cx="1056133" cy="1066800"/>
          </a:xfrm>
          <a:prstGeom prst="rect">
            <a:avLst/>
          </a:prstGeom>
        </p:spPr>
      </p:pic>
      <p:pic>
        <p:nvPicPr>
          <p:cNvPr id="77" name="Picture 76">
            <a:extLst>
              <a:ext uri="{FF2B5EF4-FFF2-40B4-BE49-F238E27FC236}">
                <a16:creationId xmlns:a16="http://schemas.microsoft.com/office/drawing/2014/main" id="{351FB352-F1F0-4DE7-8157-5C67CE912DD3}"/>
              </a:ext>
            </a:extLst>
          </p:cNvPr>
          <p:cNvPicPr>
            <a:picLocks noChangeAspect="1"/>
          </p:cNvPicPr>
          <p:nvPr/>
        </p:nvPicPr>
        <p:blipFill>
          <a:blip r:embed="rId8">
            <a:duotone>
              <a:prstClr val="black"/>
              <a:schemeClr val="accent5">
                <a:tint val="45000"/>
                <a:satMod val="400000"/>
              </a:schemeClr>
            </a:duotone>
          </a:blip>
          <a:stretch>
            <a:fillRect/>
          </a:stretch>
        </p:blipFill>
        <p:spPr>
          <a:xfrm>
            <a:off x="10833805" y="2622924"/>
            <a:ext cx="1056133" cy="1066800"/>
          </a:xfrm>
          <a:prstGeom prst="rect">
            <a:avLst/>
          </a:prstGeom>
        </p:spPr>
      </p:pic>
      <p:pic>
        <p:nvPicPr>
          <p:cNvPr id="78" name="Picture 77">
            <a:extLst>
              <a:ext uri="{FF2B5EF4-FFF2-40B4-BE49-F238E27FC236}">
                <a16:creationId xmlns:a16="http://schemas.microsoft.com/office/drawing/2014/main" id="{9F894E0D-C19D-486F-BA7F-6AA66A68A53A}"/>
              </a:ext>
            </a:extLst>
          </p:cNvPr>
          <p:cNvPicPr>
            <a:picLocks noChangeAspect="1"/>
          </p:cNvPicPr>
          <p:nvPr/>
        </p:nvPicPr>
        <p:blipFill>
          <a:blip r:embed="rId9">
            <a:duotone>
              <a:prstClr val="black"/>
              <a:schemeClr val="accent5">
                <a:tint val="45000"/>
                <a:satMod val="400000"/>
              </a:schemeClr>
            </a:duotone>
          </a:blip>
          <a:stretch>
            <a:fillRect/>
          </a:stretch>
        </p:blipFill>
        <p:spPr>
          <a:xfrm>
            <a:off x="10875622" y="4026716"/>
            <a:ext cx="1056133" cy="1066800"/>
          </a:xfrm>
          <a:prstGeom prst="rect">
            <a:avLst/>
          </a:prstGeom>
        </p:spPr>
      </p:pic>
      <p:sp>
        <p:nvSpPr>
          <p:cNvPr id="81" name="Rectangle 80">
            <a:extLst>
              <a:ext uri="{FF2B5EF4-FFF2-40B4-BE49-F238E27FC236}">
                <a16:creationId xmlns:a16="http://schemas.microsoft.com/office/drawing/2014/main" id="{23EC332E-5539-44FF-B861-6D997651F159}"/>
              </a:ext>
            </a:extLst>
          </p:cNvPr>
          <p:cNvSpPr/>
          <p:nvPr/>
        </p:nvSpPr>
        <p:spPr>
          <a:xfrm>
            <a:off x="9130724" y="2089870"/>
            <a:ext cx="1262457" cy="523220"/>
          </a:xfrm>
          <a:prstGeom prst="rect">
            <a:avLst/>
          </a:prstGeom>
        </p:spPr>
        <p:txBody>
          <a:bodyPr wrap="square">
            <a:spAutoFit/>
          </a:bodyPr>
          <a:lstStyle/>
          <a:p>
            <a:pPr defTabSz="914292">
              <a:defRPr/>
            </a:pPr>
            <a:r>
              <a:rPr lang="en-US" sz="1400" kern="0">
                <a:solidFill>
                  <a:schemeClr val="bg1"/>
                </a:solidFill>
                <a:latin typeface="Segoe UI"/>
                <a:cs typeface="Segoe UI Semilight" panose="020B0402040204020203" pitchFamily="34" charset="0"/>
              </a:rPr>
              <a:t>Azure </a:t>
            </a:r>
          </a:p>
          <a:p>
            <a:pPr defTabSz="914292">
              <a:defRPr/>
            </a:pPr>
            <a:r>
              <a:rPr lang="en-US" sz="1400" kern="0">
                <a:solidFill>
                  <a:schemeClr val="bg1"/>
                </a:solidFill>
                <a:latin typeface="Segoe UI"/>
                <a:cs typeface="Segoe UI Semilight" panose="020B0402040204020203" pitchFamily="34" charset="0"/>
              </a:rPr>
              <a:t>Search</a:t>
            </a:r>
          </a:p>
        </p:txBody>
      </p:sp>
      <p:sp>
        <p:nvSpPr>
          <p:cNvPr id="85" name="Rectangle 84">
            <a:extLst>
              <a:ext uri="{FF2B5EF4-FFF2-40B4-BE49-F238E27FC236}">
                <a16:creationId xmlns:a16="http://schemas.microsoft.com/office/drawing/2014/main" id="{C863E5B6-B034-4F51-9C85-3494F9318A9F}"/>
              </a:ext>
            </a:extLst>
          </p:cNvPr>
          <p:cNvSpPr/>
          <p:nvPr/>
        </p:nvSpPr>
        <p:spPr>
          <a:xfrm>
            <a:off x="7267654" y="4189356"/>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Data Stores</a:t>
            </a:r>
          </a:p>
        </p:txBody>
      </p:sp>
      <p:sp>
        <p:nvSpPr>
          <p:cNvPr id="89" name="Rectangle 88">
            <a:extLst>
              <a:ext uri="{FF2B5EF4-FFF2-40B4-BE49-F238E27FC236}">
                <a16:creationId xmlns:a16="http://schemas.microsoft.com/office/drawing/2014/main" id="{3AF416E7-0CFA-4BCF-8769-E792817D7430}"/>
              </a:ext>
            </a:extLst>
          </p:cNvPr>
          <p:cNvSpPr/>
          <p:nvPr/>
        </p:nvSpPr>
        <p:spPr>
          <a:xfrm>
            <a:off x="8855397" y="4207962"/>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SQL Data </a:t>
            </a:r>
          </a:p>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90" name="Rectangle 89">
            <a:extLst>
              <a:ext uri="{FF2B5EF4-FFF2-40B4-BE49-F238E27FC236}">
                <a16:creationId xmlns:a16="http://schemas.microsoft.com/office/drawing/2014/main" id="{00AADD4C-6F8E-4E53-8CC3-A7E055101BE1}"/>
              </a:ext>
            </a:extLst>
          </p:cNvPr>
          <p:cNvSpPr/>
          <p:nvPr/>
        </p:nvSpPr>
        <p:spPr>
          <a:xfrm>
            <a:off x="8841580" y="3796065"/>
            <a:ext cx="1270799" cy="430631"/>
          </a:xfrm>
          <a:prstGeom prst="rect">
            <a:avLst/>
          </a:prstGeom>
        </p:spPr>
        <p:txBody>
          <a:bodyPr wrap="square">
            <a:spAutoFit/>
          </a:bodyPr>
          <a:lstStyle/>
          <a:p>
            <a:pPr defTabSz="932651">
              <a:defRPr/>
            </a:pPr>
            <a:r>
              <a:rPr lang="en-US" sz="1100" kern="0">
                <a:solidFill>
                  <a:srgbClr val="FFFFFF"/>
                </a:solidFill>
                <a:latin typeface="Segoe UI"/>
                <a:ea typeface="MS PGothic" panose="020B0600070205080204" pitchFamily="34" charset="-128"/>
                <a:cs typeface="Segoe UI Semilight" panose="020B0402040204020203" pitchFamily="34" charset="0"/>
              </a:rPr>
              <a:t>Data Lake Store Blob Store</a:t>
            </a:r>
          </a:p>
        </p:txBody>
      </p:sp>
      <p:pic>
        <p:nvPicPr>
          <p:cNvPr id="94" name="Picture 93">
            <a:extLst>
              <a:ext uri="{FF2B5EF4-FFF2-40B4-BE49-F238E27FC236}">
                <a16:creationId xmlns:a16="http://schemas.microsoft.com/office/drawing/2014/main" id="{1844E7DA-4498-4DA6-AA11-B55F26C6A4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5236" y="4269599"/>
            <a:ext cx="426876" cy="426876"/>
          </a:xfrm>
          <a:prstGeom prst="rect">
            <a:avLst/>
          </a:prstGeom>
        </p:spPr>
      </p:pic>
      <p:pic>
        <p:nvPicPr>
          <p:cNvPr id="95" name="Picture 94">
            <a:extLst>
              <a:ext uri="{FF2B5EF4-FFF2-40B4-BE49-F238E27FC236}">
                <a16:creationId xmlns:a16="http://schemas.microsoft.com/office/drawing/2014/main" id="{3632C911-27FD-41FC-A082-6518E56F340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69747" y="3818864"/>
            <a:ext cx="352819" cy="352819"/>
          </a:xfrm>
          <a:prstGeom prst="rect">
            <a:avLst/>
          </a:prstGeom>
        </p:spPr>
      </p:pic>
      <p:sp>
        <p:nvSpPr>
          <p:cNvPr id="96" name="Rectangle 95">
            <a:extLst>
              <a:ext uri="{FF2B5EF4-FFF2-40B4-BE49-F238E27FC236}">
                <a16:creationId xmlns:a16="http://schemas.microsoft.com/office/drawing/2014/main" id="{5C69E3DB-75B4-44CA-A1AC-3855010D75C4}"/>
              </a:ext>
            </a:extLst>
          </p:cNvPr>
          <p:cNvSpPr/>
          <p:nvPr/>
        </p:nvSpPr>
        <p:spPr>
          <a:xfrm>
            <a:off x="7031632" y="2002036"/>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Intelligence</a:t>
            </a:r>
          </a:p>
        </p:txBody>
      </p:sp>
      <p:grpSp>
        <p:nvGrpSpPr>
          <p:cNvPr id="62" name="Group 61">
            <a:extLst>
              <a:ext uri="{FF2B5EF4-FFF2-40B4-BE49-F238E27FC236}">
                <a16:creationId xmlns:a16="http://schemas.microsoft.com/office/drawing/2014/main" id="{2D6FA733-B450-4E0F-9BA8-205738BDA7F8}"/>
              </a:ext>
            </a:extLst>
          </p:cNvPr>
          <p:cNvGrpSpPr>
            <a:grpSpLocks noChangeAspect="1"/>
          </p:cNvGrpSpPr>
          <p:nvPr/>
        </p:nvGrpSpPr>
        <p:grpSpPr>
          <a:xfrm>
            <a:off x="7562881" y="3130692"/>
            <a:ext cx="548484" cy="521229"/>
            <a:chOff x="3216595" y="4401564"/>
            <a:chExt cx="515156" cy="491371"/>
          </a:xfrm>
        </p:grpSpPr>
        <p:sp>
          <p:nvSpPr>
            <p:cNvPr id="76" name="Oval 75">
              <a:extLst>
                <a:ext uri="{FF2B5EF4-FFF2-40B4-BE49-F238E27FC236}">
                  <a16:creationId xmlns:a16="http://schemas.microsoft.com/office/drawing/2014/main" id="{0A92402D-112F-4537-969C-DF7A8B4EBB10}"/>
                </a:ext>
              </a:extLst>
            </p:cNvPr>
            <p:cNvSpPr/>
            <p:nvPr/>
          </p:nvSpPr>
          <p:spPr bwMode="auto">
            <a:xfrm>
              <a:off x="3303580" y="4506217"/>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AD02812-C18D-458E-91B0-617C3DF9482D}"/>
                </a:ext>
              </a:extLst>
            </p:cNvPr>
            <p:cNvSpPr txBox="1"/>
            <p:nvPr/>
          </p:nvSpPr>
          <p:spPr>
            <a:xfrm>
              <a:off x="3216595" y="4401564"/>
              <a:ext cx="515156" cy="491371"/>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8">
                  <a:gradFill>
                    <a:gsLst>
                      <a:gs pos="2917">
                        <a:srgbClr val="505050"/>
                      </a:gs>
                      <a:gs pos="30000">
                        <a:srgbClr val="505050"/>
                      </a:gs>
                    </a:gsLst>
                    <a:lin ang="5400000" scaled="0"/>
                  </a:gradFill>
                  <a:latin typeface="Segoe UI"/>
                </a:rPr>
                <a:t>4</a:t>
              </a:r>
            </a:p>
          </p:txBody>
        </p:sp>
      </p:grpSp>
      <p:pic>
        <p:nvPicPr>
          <p:cNvPr id="60" name="Picture 59">
            <a:extLst>
              <a:ext uri="{FF2B5EF4-FFF2-40B4-BE49-F238E27FC236}">
                <a16:creationId xmlns:a16="http://schemas.microsoft.com/office/drawing/2014/main" id="{D9F89624-4CDA-4C3E-8A40-013E5FA91AF8}"/>
              </a:ext>
            </a:extLst>
          </p:cNvPr>
          <p:cNvPicPr>
            <a:picLocks noChangeAspect="1"/>
          </p:cNvPicPr>
          <p:nvPr/>
        </p:nvPicPr>
        <p:blipFill>
          <a:blip r:embed="rId4">
            <a:duotone>
              <a:schemeClr val="accent1">
                <a:shade val="45000"/>
                <a:satMod val="135000"/>
              </a:schemeClr>
              <a:prstClr val="white"/>
            </a:duotone>
          </a:blip>
          <a:stretch>
            <a:fillRect/>
          </a:stretch>
        </p:blipFill>
        <p:spPr>
          <a:xfrm>
            <a:off x="6712557" y="5187791"/>
            <a:ext cx="3580092" cy="1695760"/>
          </a:xfrm>
          <a:prstGeom prst="rect">
            <a:avLst/>
          </a:prstGeom>
        </p:spPr>
      </p:pic>
      <p:sp>
        <p:nvSpPr>
          <p:cNvPr id="82" name="Rectangle 81">
            <a:extLst>
              <a:ext uri="{FF2B5EF4-FFF2-40B4-BE49-F238E27FC236}">
                <a16:creationId xmlns:a16="http://schemas.microsoft.com/office/drawing/2014/main" id="{5BF7AAB4-9A33-4ABB-B175-72992A7FB3E8}"/>
              </a:ext>
            </a:extLst>
          </p:cNvPr>
          <p:cNvSpPr/>
          <p:nvPr/>
        </p:nvSpPr>
        <p:spPr>
          <a:xfrm>
            <a:off x="7366078" y="6013462"/>
            <a:ext cx="1433859" cy="584775"/>
          </a:xfrm>
          <a:prstGeom prst="rect">
            <a:avLst/>
          </a:prstGeom>
        </p:spPr>
        <p:txBody>
          <a:bodyPr wrap="square">
            <a:spAutoFit/>
          </a:bodyPr>
          <a:lstStyle/>
          <a:p>
            <a:pPr defTabSz="914292">
              <a:defRPr/>
            </a:pPr>
            <a:r>
              <a:rPr lang="en-US" sz="1600" kern="0">
                <a:solidFill>
                  <a:srgbClr val="0078D7"/>
                </a:solidFill>
                <a:latin typeface="Segoe UI"/>
                <a:cs typeface="Segoe UI Semilight" panose="020B0402040204020203" pitchFamily="34" charset="0"/>
              </a:rPr>
              <a:t>Azure </a:t>
            </a:r>
          </a:p>
          <a:p>
            <a:pPr defTabSz="914292">
              <a:defRPr/>
            </a:pPr>
            <a:r>
              <a:rPr lang="en-US" sz="1600" kern="0">
                <a:solidFill>
                  <a:srgbClr val="0078D7"/>
                </a:solidFill>
                <a:latin typeface="Segoe UI"/>
                <a:cs typeface="Segoe UI Semilight" panose="020B0402040204020203" pitchFamily="34" charset="0"/>
              </a:rPr>
              <a:t>Notebooks</a:t>
            </a:r>
          </a:p>
        </p:txBody>
      </p:sp>
      <p:pic>
        <p:nvPicPr>
          <p:cNvPr id="86" name="Picture 85">
            <a:extLst>
              <a:ext uri="{FF2B5EF4-FFF2-40B4-BE49-F238E27FC236}">
                <a16:creationId xmlns:a16="http://schemas.microsoft.com/office/drawing/2014/main" id="{27479D37-CF25-4A1C-8E6F-44DEAE876591}"/>
              </a:ext>
            </a:extLst>
          </p:cNvPr>
          <p:cNvPicPr>
            <a:picLocks noChangeAspect="1"/>
          </p:cNvPicPr>
          <p:nvPr/>
        </p:nvPicPr>
        <p:blipFill>
          <a:blip r:embed="rId12"/>
          <a:stretch>
            <a:fillRect/>
          </a:stretch>
        </p:blipFill>
        <p:spPr>
          <a:xfrm>
            <a:off x="8008999" y="5648108"/>
            <a:ext cx="2383330" cy="823124"/>
          </a:xfrm>
          <a:prstGeom prst="rect">
            <a:avLst/>
          </a:prstGeom>
        </p:spPr>
      </p:pic>
    </p:spTree>
    <p:extLst>
      <p:ext uri="{BB962C8B-B14F-4D97-AF65-F5344CB8AC3E}">
        <p14:creationId xmlns:p14="http://schemas.microsoft.com/office/powerpoint/2010/main" val="3844691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34006" y="905257"/>
            <a:ext cx="5087773" cy="1064374"/>
          </a:xfrm>
        </p:spPr>
        <p:txBody>
          <a:bodyPr/>
          <a:lstStyle/>
          <a:p>
            <a:r>
              <a:rPr lang="en-US" sz="3060"/>
              <a:t>University of California Berkeley Increases student learning with open source Azure service</a:t>
            </a:r>
          </a:p>
        </p:txBody>
      </p:sp>
      <p:sp>
        <p:nvSpPr>
          <p:cNvPr id="27" name="Text Placeholder 26"/>
          <p:cNvSpPr>
            <a:spLocks noGrp="1"/>
          </p:cNvSpPr>
          <p:nvPr>
            <p:ph type="body" sz="quarter" idx="11"/>
          </p:nvPr>
        </p:nvSpPr>
        <p:spPr>
          <a:xfrm>
            <a:off x="6934006" y="2338359"/>
            <a:ext cx="4938387" cy="3450268"/>
          </a:xfrm>
        </p:spPr>
        <p:txBody>
          <a:bodyPr/>
          <a:lstStyle/>
          <a:p>
            <a:r>
              <a:rPr lang="en-GB"/>
              <a:t>A new understanding of the world through grassroots Data Science education at UC Berkeley. In an effort to empower more data-driven thinking, Microsoft is working with U.C. Berkeley to help realize its vision of giving every undergraduate easy access to the university’s Data Science Education Program.</a:t>
            </a:r>
          </a:p>
          <a:p>
            <a:r>
              <a:rPr lang="en-GB"/>
              <a:t>To succeed, the program had to be accessible to 1000+ students beyond the realm of computer science. One way the program does this is through a flexible and scalable technology infrastructure that enables students to quickly set up labs for hands-on practice—they don’t have to spend time installing programs or learning nuances of complicated applications.</a:t>
            </a:r>
          </a:p>
          <a:p>
            <a:r>
              <a:rPr lang="en-GB"/>
              <a:t>“By hosting it in Azure, we can control the environment Students just log in and they’re ready to go.”</a:t>
            </a:r>
          </a:p>
          <a:p>
            <a:r>
              <a:rPr lang="en-GB"/>
              <a:t>- Ryan Lovett, Systems Manager for the Department of Statistics at UC Berkeley.</a:t>
            </a:r>
          </a:p>
          <a:p>
            <a:endParaRPr lang="en-US"/>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34" name="Picture 33" descr="A large white building&#10;&#10;Description generated with very high confidence">
            <a:extLst>
              <a:ext uri="{FF2B5EF4-FFF2-40B4-BE49-F238E27FC236}">
                <a16:creationId xmlns:a16="http://schemas.microsoft.com/office/drawing/2014/main" id="{21176EB3-EFBB-4B12-8DAC-979091F78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190" y="-1"/>
            <a:ext cx="9326033" cy="6994525"/>
          </a:xfrm>
          <a:prstGeom prst="rect">
            <a:avLst/>
          </a:prstGeom>
        </p:spPr>
      </p:pic>
    </p:spTree>
    <p:extLst>
      <p:ext uri="{BB962C8B-B14F-4D97-AF65-F5344CB8AC3E}">
        <p14:creationId xmlns:p14="http://schemas.microsoft.com/office/powerpoint/2010/main" val="2023490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B3C6-1373-4B1F-83C0-57A5DDA786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4E2AA9-088D-4561-80E6-2BE22DC5C12A}"/>
              </a:ext>
            </a:extLst>
          </p:cNvPr>
          <p:cNvSpPr>
            <a:spLocks noGrp="1"/>
          </p:cNvSpPr>
          <p:nvPr>
            <p:ph type="body" sz="quarter" idx="10"/>
          </p:nvPr>
        </p:nvSpPr>
        <p:spPr>
          <a:xfrm>
            <a:off x="274638" y="1212850"/>
            <a:ext cx="11888787" cy="683264"/>
          </a:xfrm>
        </p:spPr>
        <p:txBody>
          <a:bodyPr/>
          <a:lstStyle/>
          <a:p>
            <a:endParaRPr lang="en-GB"/>
          </a:p>
        </p:txBody>
      </p:sp>
      <p:pic>
        <p:nvPicPr>
          <p:cNvPr id="4" name="DataScienceBerkley">
            <a:hlinkClick r:id="" action="ppaction://media"/>
            <a:extLst>
              <a:ext uri="{FF2B5EF4-FFF2-40B4-BE49-F238E27FC236}">
                <a16:creationId xmlns:a16="http://schemas.microsoft.com/office/drawing/2014/main" id="{B1DCB557-154A-43B5-A203-9B8C2D49DD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2" y="-1"/>
            <a:ext cx="12434711" cy="6994525"/>
          </a:xfrm>
          <a:prstGeom prst="rect">
            <a:avLst/>
          </a:prstGeom>
        </p:spPr>
      </p:pic>
    </p:spTree>
    <p:extLst>
      <p:ext uri="{BB962C8B-B14F-4D97-AF65-F5344CB8AC3E}">
        <p14:creationId xmlns:p14="http://schemas.microsoft.com/office/powerpoint/2010/main" val="196265891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058401" cy="2068259"/>
          </a:xfrm>
        </p:spPr>
        <p:txBody>
          <a:bodyPr/>
          <a:lstStyle/>
          <a:p>
            <a:r>
              <a:rPr lang="en-US"/>
              <a:t>Lee Stott</a:t>
            </a:r>
          </a:p>
          <a:p>
            <a:r>
              <a:rPr lang="en-US"/>
              <a:t>Notebooks across curriculum</a:t>
            </a:r>
          </a:p>
          <a:p>
            <a:r>
              <a:rPr lang="en-US">
                <a:solidFill>
                  <a:schemeClr val="tx1"/>
                </a:solidFill>
              </a:rPr>
              <a:t>http://aka.ms/CognitiveNotebooks </a:t>
            </a:r>
          </a:p>
          <a:p>
            <a:endParaRPr lang="en-US"/>
          </a:p>
        </p:txBody>
      </p:sp>
    </p:spTree>
    <p:extLst>
      <p:ext uri="{BB962C8B-B14F-4D97-AF65-F5344CB8AC3E}">
        <p14:creationId xmlns:p14="http://schemas.microsoft.com/office/powerpoint/2010/main" val="215560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6934006" y="905257"/>
            <a:ext cx="5087773" cy="1064374"/>
          </a:xfrm>
        </p:spPr>
        <p:txBody>
          <a:bodyPr/>
          <a:lstStyle/>
          <a:p>
            <a:r>
              <a:rPr lang="en-US" sz="3060"/>
              <a:t>University of Cambridge increases student learning with open source Azure service</a:t>
            </a:r>
          </a:p>
        </p:txBody>
      </p:sp>
      <p:sp>
        <p:nvSpPr>
          <p:cNvPr id="27" name="Text Placeholder 26"/>
          <p:cNvSpPr>
            <a:spLocks noGrp="1"/>
          </p:cNvSpPr>
          <p:nvPr>
            <p:ph type="body" sz="quarter" idx="11"/>
          </p:nvPr>
        </p:nvSpPr>
        <p:spPr>
          <a:xfrm>
            <a:off x="6934006" y="2338359"/>
            <a:ext cx="4938387" cy="3450268"/>
          </a:xfrm>
        </p:spPr>
        <p:txBody>
          <a:bodyPr/>
          <a:lstStyle/>
          <a:p>
            <a:r>
              <a:rPr lang="en-US"/>
              <a:t>As the pace of global innovation continues to accelerate, the University of Cambridge is evolving engineering curriculum to teach core concepts faster using higher level, open source tools in the public cloud. For example, a professor increased learning in an introductory computing class by having students use Microsoft Azure Notebooks, which allows them to spend more time mastering concepts and enhancing problem solving skills and less time on language syntax. This technology switch also gives students anytime, anywhere access to required tools needed to complete assignments, and it facilitates greater collaboration between professors, students, and the larger community. In addition, after Cambridge adopted a public cloud solution, IT infrastructure doesn’t limit the ingenuity of bright minds.</a:t>
            </a:r>
          </a:p>
          <a:p>
            <a:r>
              <a:rPr lang="en-US" i="1"/>
              <a:t>“By using Azure Notebooks, students aren’t hindered by installation issues. They can just start working straight away. All they need is a decent browser and an Internet connection.” </a:t>
            </a:r>
            <a:endParaRPr lang="en-US"/>
          </a:p>
          <a:p>
            <a:r>
              <a:rPr lang="en-US"/>
              <a:t>- Dr. Garth Wells, </a:t>
            </a:r>
            <a:r>
              <a:rPr lang="en-US" err="1"/>
              <a:t>Hibbit</a:t>
            </a:r>
            <a:r>
              <a:rPr lang="en-US"/>
              <a:t> Reader in Solid Mechanics, Department of Engineering, University of Cambridge</a:t>
            </a:r>
          </a:p>
          <a:p>
            <a:endParaRPr lang="en-US"/>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46" y="159868"/>
            <a:ext cx="1578089" cy="708277"/>
          </a:xfrm>
          <a:prstGeom prst="rect">
            <a:avLst/>
          </a:prstGeom>
        </p:spPr>
      </p:pic>
      <p:sp>
        <p:nvSpPr>
          <p:cNvPr id="6" name="TextBox 5" hidden="1"/>
          <p:cNvSpPr txBox="1"/>
          <p:nvPr/>
        </p:nvSpPr>
        <p:spPr>
          <a:xfrm>
            <a:off x="1873396" y="2696809"/>
            <a:ext cx="2701206" cy="1630859"/>
          </a:xfrm>
          <a:prstGeom prst="rect">
            <a:avLst/>
          </a:prstGeom>
          <a:noFill/>
        </p:spPr>
        <p:txBody>
          <a:bodyPr wrap="none" rtlCol="0">
            <a:spAutoFit/>
          </a:bodyPr>
          <a:lstStyle/>
          <a:p>
            <a:r>
              <a:rPr lang="en-US" sz="9791" b="1">
                <a:solidFill>
                  <a:srgbClr val="FF00FF"/>
                </a:solidFill>
                <a:latin typeface="Segoe UI Black" panose="020B0A02040204020203" pitchFamily="34" charset="0"/>
                <a:ea typeface="Segoe UI Black" panose="020B0A02040204020203" pitchFamily="34" charset="0"/>
                <a:cs typeface="Segoe UI Black" panose="020B0A02040204020203" pitchFamily="34" charset="0"/>
              </a:rPr>
              <a:t>FPO</a:t>
            </a:r>
          </a:p>
        </p:txBody>
      </p:sp>
      <p:pic>
        <p:nvPicPr>
          <p:cNvPr id="7" name="Picture Placeholder 6"/>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l="19562" r="19562"/>
          <a:stretch>
            <a:fillRect/>
          </a:stretch>
        </p:blipFill>
        <p:spPr/>
      </p:pic>
      <p:pic>
        <p:nvPicPr>
          <p:cNvPr id="11" name="Picture Placeholder 10"/>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tretch>
            <a:fillRect/>
          </a:stretch>
        </p:blipFill>
        <p:spPr>
          <a:xfrm>
            <a:off x="342682" y="349060"/>
            <a:ext cx="1594042" cy="329892"/>
          </a:xfrm>
        </p:spPr>
      </p:pic>
    </p:spTree>
    <p:extLst>
      <p:ext uri="{BB962C8B-B14F-4D97-AF65-F5344CB8AC3E}">
        <p14:creationId xmlns:p14="http://schemas.microsoft.com/office/powerpoint/2010/main" val="428736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1951349-F855-4E39-A9F2-E8A8C1EBB225}"/>
              </a:ext>
            </a:extLst>
          </p:cNvPr>
          <p:cNvPicPr>
            <a:picLocks noChangeAspect="1"/>
          </p:cNvPicPr>
          <p:nvPr/>
        </p:nvPicPr>
        <p:blipFill>
          <a:blip r:embed="rId3"/>
          <a:stretch>
            <a:fillRect/>
          </a:stretch>
        </p:blipFill>
        <p:spPr>
          <a:xfrm>
            <a:off x="-886610" y="259488"/>
            <a:ext cx="7404603" cy="2557837"/>
          </a:xfrm>
          <a:prstGeom prst="rect">
            <a:avLst/>
          </a:prstGeom>
        </p:spPr>
      </p:pic>
      <p:sp>
        <p:nvSpPr>
          <p:cNvPr id="52" name="TextBox 51">
            <a:extLst>
              <a:ext uri="{FF2B5EF4-FFF2-40B4-BE49-F238E27FC236}">
                <a16:creationId xmlns:a16="http://schemas.microsoft.com/office/drawing/2014/main" id="{A031D3EF-754D-4996-83AC-C4A9B5BE16D2}"/>
              </a:ext>
            </a:extLst>
          </p:cNvPr>
          <p:cNvSpPr txBox="1"/>
          <p:nvPr/>
        </p:nvSpPr>
        <p:spPr>
          <a:xfrm>
            <a:off x="2460306" y="5224628"/>
            <a:ext cx="710772" cy="849463"/>
          </a:xfrm>
          <a:prstGeom prst="rect">
            <a:avLst/>
          </a:prstGeom>
          <a:noFill/>
        </p:spPr>
        <p:txBody>
          <a:bodyPr wrap="square" lIns="182880" tIns="146304" rIns="182880" bIns="146304" rtlCol="0">
            <a:spAutoFit/>
          </a:bodyPr>
          <a:lstStyle/>
          <a:p>
            <a:pPr>
              <a:lnSpc>
                <a:spcPct val="90000"/>
              </a:lnSpc>
              <a:spcAft>
                <a:spcPts val="600"/>
              </a:spcAft>
            </a:pPr>
            <a:r>
              <a:rPr lang="en-US" sz="4000">
                <a:solidFill>
                  <a:schemeClr val="tx1">
                    <a:lumMod val="75000"/>
                  </a:schemeClr>
                </a:solidFill>
              </a:rPr>
              <a:t>=</a:t>
            </a:r>
          </a:p>
        </p:txBody>
      </p:sp>
      <p:pic>
        <p:nvPicPr>
          <p:cNvPr id="63" name="Picture 62">
            <a:extLst>
              <a:ext uri="{FF2B5EF4-FFF2-40B4-BE49-F238E27FC236}">
                <a16:creationId xmlns:a16="http://schemas.microsoft.com/office/drawing/2014/main" id="{B287A130-17AE-45D4-9F4B-5DD86C8CFFDF}"/>
              </a:ext>
            </a:extLst>
          </p:cNvPr>
          <p:cNvPicPr>
            <a:picLocks noChangeAspect="1"/>
          </p:cNvPicPr>
          <p:nvPr/>
        </p:nvPicPr>
        <p:blipFill>
          <a:blip r:embed="rId4"/>
          <a:stretch>
            <a:fillRect/>
          </a:stretch>
        </p:blipFill>
        <p:spPr>
          <a:xfrm>
            <a:off x="2460306" y="6074091"/>
            <a:ext cx="611463" cy="562546"/>
          </a:xfrm>
          <a:prstGeom prst="rect">
            <a:avLst/>
          </a:prstGeom>
        </p:spPr>
      </p:pic>
      <p:sp>
        <p:nvSpPr>
          <p:cNvPr id="30" name="TextBox 29">
            <a:extLst>
              <a:ext uri="{FF2B5EF4-FFF2-40B4-BE49-F238E27FC236}">
                <a16:creationId xmlns:a16="http://schemas.microsoft.com/office/drawing/2014/main" id="{5C55E153-5E08-4CE4-931D-1B1C8ED9715A}"/>
              </a:ext>
            </a:extLst>
          </p:cNvPr>
          <p:cNvSpPr txBox="1"/>
          <p:nvPr/>
        </p:nvSpPr>
        <p:spPr>
          <a:xfrm>
            <a:off x="2379674" y="2571750"/>
            <a:ext cx="779701" cy="960263"/>
          </a:xfrm>
          <a:prstGeom prst="rect">
            <a:avLst/>
          </a:prstGeom>
          <a:noFill/>
        </p:spPr>
        <p:txBody>
          <a:bodyPr wrap="none" lIns="182880" tIns="146304" rIns="182880" bIns="146304" rtlCol="0">
            <a:spAutoFit/>
          </a:bodyPr>
          <a:lstStyle/>
          <a:p>
            <a:pPr>
              <a:lnSpc>
                <a:spcPct val="90000"/>
              </a:lnSpc>
              <a:spcAft>
                <a:spcPts val="600"/>
              </a:spcAft>
            </a:pPr>
            <a:r>
              <a:rPr lang="en-US" sz="4800">
                <a:solidFill>
                  <a:schemeClr val="tx1">
                    <a:lumMod val="75000"/>
                  </a:schemeClr>
                </a:solidFill>
              </a:rPr>
              <a:t>+</a:t>
            </a:r>
          </a:p>
        </p:txBody>
      </p:sp>
      <p:pic>
        <p:nvPicPr>
          <p:cNvPr id="31" name="Picture 30">
            <a:extLst>
              <a:ext uri="{FF2B5EF4-FFF2-40B4-BE49-F238E27FC236}">
                <a16:creationId xmlns:a16="http://schemas.microsoft.com/office/drawing/2014/main" id="{CB9C7645-D9EE-4133-B3CC-4D72D849AD94}"/>
              </a:ext>
            </a:extLst>
          </p:cNvPr>
          <p:cNvPicPr>
            <a:picLocks noChangeAspect="1"/>
          </p:cNvPicPr>
          <p:nvPr/>
        </p:nvPicPr>
        <p:blipFill>
          <a:blip r:embed="rId5"/>
          <a:stretch>
            <a:fillRect/>
          </a:stretch>
        </p:blipFill>
        <p:spPr>
          <a:xfrm>
            <a:off x="1495637" y="3449477"/>
            <a:ext cx="2720656" cy="1855420"/>
          </a:xfrm>
          <a:prstGeom prst="rect">
            <a:avLst/>
          </a:prstGeom>
        </p:spPr>
      </p:pic>
      <p:grpSp>
        <p:nvGrpSpPr>
          <p:cNvPr id="4" name="Group 3">
            <a:extLst>
              <a:ext uri="{FF2B5EF4-FFF2-40B4-BE49-F238E27FC236}">
                <a16:creationId xmlns:a16="http://schemas.microsoft.com/office/drawing/2014/main" id="{470AC5CB-ED37-4095-BBB6-AEA2E16C46D5}"/>
              </a:ext>
            </a:extLst>
          </p:cNvPr>
          <p:cNvGrpSpPr/>
          <p:nvPr/>
        </p:nvGrpSpPr>
        <p:grpSpPr>
          <a:xfrm>
            <a:off x="5837237" y="402775"/>
            <a:ext cx="5951890" cy="5933604"/>
            <a:chOff x="5837237" y="402775"/>
            <a:chExt cx="5951890" cy="5933604"/>
          </a:xfrm>
        </p:grpSpPr>
        <p:sp>
          <p:nvSpPr>
            <p:cNvPr id="11" name="Rectangle 10"/>
            <p:cNvSpPr/>
            <p:nvPr/>
          </p:nvSpPr>
          <p:spPr bwMode="auto">
            <a:xfrm>
              <a:off x="5837237" y="3456438"/>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5959637" y="4814540"/>
              <a:ext cx="2635145" cy="668773"/>
            </a:xfrm>
            <a:prstGeom prst="rect">
              <a:avLst/>
            </a:prstGeom>
            <a:noFill/>
          </p:spPr>
          <p:txBody>
            <a:bodyPr wrap="square" rtlCol="0">
              <a:spAutoFit/>
            </a:bodyPr>
            <a:lstStyle/>
            <a:p>
              <a:pPr algn="ctr" defTabSz="914224">
                <a:defRPr/>
              </a:pPr>
              <a:r>
                <a:rPr lang="en-US" sz="1873" b="1" kern="0" cap="all">
                  <a:solidFill>
                    <a:srgbClr val="FFFFFF"/>
                  </a:solidFill>
                </a:rPr>
                <a:t>Professional Services</a:t>
              </a:r>
            </a:p>
          </p:txBody>
        </p:sp>
        <p:sp>
          <p:nvSpPr>
            <p:cNvPr id="16" name="TextBox 15"/>
            <p:cNvSpPr txBox="1"/>
            <p:nvPr/>
          </p:nvSpPr>
          <p:spPr>
            <a:xfrm>
              <a:off x="5959637" y="5481619"/>
              <a:ext cx="2635145" cy="477054"/>
            </a:xfrm>
            <a:prstGeom prst="rect">
              <a:avLst/>
            </a:prstGeom>
            <a:noFill/>
          </p:spPr>
          <p:txBody>
            <a:bodyPr wrap="square" lIns="186494" rIns="186494" rtlCol="0">
              <a:spAutoFit/>
            </a:bodyPr>
            <a:lstStyle/>
            <a:p>
              <a:pPr algn="ctr" defTabSz="914224">
                <a:lnSpc>
                  <a:spcPts val="1530"/>
                </a:lnSpc>
                <a:defRPr/>
              </a:pPr>
              <a:r>
                <a:rPr lang="en-US" sz="1428" kern="0" dirty="0">
                  <a:solidFill>
                    <a:srgbClr val="FFFFFF"/>
                  </a:solidFill>
                  <a:latin typeface="Segoe UI Light"/>
                </a:rPr>
                <a:t>Custom Domain Search for Expert Chat</a:t>
              </a:r>
            </a:p>
          </p:txBody>
        </p:sp>
        <p:grpSp>
          <p:nvGrpSpPr>
            <p:cNvPr id="3" name="Group 2"/>
            <p:cNvGrpSpPr/>
            <p:nvPr/>
          </p:nvGrpSpPr>
          <p:grpSpPr>
            <a:xfrm>
              <a:off x="8909186" y="402775"/>
              <a:ext cx="2879941" cy="2879941"/>
              <a:chOff x="8734510" y="402336"/>
              <a:chExt cx="2880350" cy="2880350"/>
            </a:xfrm>
          </p:grpSpPr>
          <p:sp>
            <p:nvSpPr>
              <p:cNvPr id="12" name="Rectangle 11"/>
              <p:cNvSpPr/>
              <p:nvPr/>
            </p:nvSpPr>
            <p:spPr bwMode="auto">
              <a:xfrm>
                <a:off x="8734510"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8856923" y="1765740"/>
                <a:ext cx="2635520" cy="1109274"/>
                <a:chOff x="3376188" y="4758728"/>
                <a:chExt cx="2584078" cy="1087623"/>
              </a:xfrm>
            </p:grpSpPr>
            <p:sp>
              <p:nvSpPr>
                <p:cNvPr id="19" name="TextBox 18"/>
                <p:cNvSpPr txBox="1"/>
                <p:nvPr/>
              </p:nvSpPr>
              <p:spPr>
                <a:xfrm>
                  <a:off x="3376189" y="4758728"/>
                  <a:ext cx="2584077" cy="380553"/>
                </a:xfrm>
                <a:prstGeom prst="rect">
                  <a:avLst/>
                </a:prstGeom>
                <a:noFill/>
              </p:spPr>
              <p:txBody>
                <a:bodyPr wrap="square" rtlCol="0">
                  <a:spAutoFit/>
                </a:bodyPr>
                <a:lstStyle/>
                <a:p>
                  <a:pPr algn="ctr" defTabSz="914224">
                    <a:defRPr/>
                  </a:pPr>
                  <a:r>
                    <a:rPr lang="en-US" sz="1873" b="1" kern="0" cap="all" dirty="0">
                      <a:solidFill>
                        <a:srgbClr val="FFFFFF"/>
                      </a:solidFill>
                    </a:rPr>
                    <a:t>Sports</a:t>
                  </a:r>
                </a:p>
              </p:txBody>
            </p:sp>
            <p:sp>
              <p:nvSpPr>
                <p:cNvPr id="20" name="TextBox 19"/>
                <p:cNvSpPr txBox="1"/>
                <p:nvPr/>
              </p:nvSpPr>
              <p:spPr>
                <a:xfrm>
                  <a:off x="3376188" y="5189910"/>
                  <a:ext cx="2584077" cy="656441"/>
                </a:xfrm>
                <a:prstGeom prst="rect">
                  <a:avLst/>
                </a:prstGeom>
                <a:noFill/>
              </p:spPr>
              <p:txBody>
                <a:bodyPr wrap="square" lIns="186494" rIns="186494" rtlCol="0">
                  <a:spAutoFit/>
                </a:bodyPr>
                <a:lstStyle/>
                <a:p>
                  <a:pPr algn="ctr" defTabSz="914224">
                    <a:lnSpc>
                      <a:spcPts val="1530"/>
                    </a:lnSpc>
                    <a:defRPr/>
                  </a:pPr>
                  <a:r>
                    <a:rPr lang="en-US" sz="1428" kern="0" dirty="0">
                      <a:solidFill>
                        <a:srgbClr val="FFFFFF"/>
                      </a:solidFill>
                      <a:latin typeface="Segoe UI Light"/>
                    </a:rPr>
                    <a:t>Using IoT Sensors and Machine Learning to Up Your Game</a:t>
                  </a:r>
                </a:p>
              </p:txBody>
            </p:sp>
          </p:grpSp>
        </p:grpSp>
        <p:grpSp>
          <p:nvGrpSpPr>
            <p:cNvPr id="2" name="Group 1"/>
            <p:cNvGrpSpPr/>
            <p:nvPr/>
          </p:nvGrpSpPr>
          <p:grpSpPr>
            <a:xfrm>
              <a:off x="5837237" y="402775"/>
              <a:ext cx="2879941" cy="2879941"/>
              <a:chOff x="5662126" y="402336"/>
              <a:chExt cx="2880350" cy="2880350"/>
            </a:xfrm>
          </p:grpSpPr>
          <p:sp>
            <p:nvSpPr>
              <p:cNvPr id="9" name="Rectangle 8"/>
              <p:cNvSpPr/>
              <p:nvPr/>
            </p:nvSpPr>
            <p:spPr bwMode="auto">
              <a:xfrm>
                <a:off x="5662126"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5776877" y="1747340"/>
                <a:ext cx="2719439" cy="935289"/>
                <a:chOff x="636235" y="4778859"/>
                <a:chExt cx="2666358" cy="917034"/>
              </a:xfrm>
            </p:grpSpPr>
            <p:sp>
              <p:nvSpPr>
                <p:cNvPr id="23" name="TextBox 22"/>
                <p:cNvSpPr txBox="1"/>
                <p:nvPr/>
              </p:nvSpPr>
              <p:spPr>
                <a:xfrm>
                  <a:off x="643749" y="4778859"/>
                  <a:ext cx="2658844" cy="373178"/>
                </a:xfrm>
                <a:prstGeom prst="rect">
                  <a:avLst/>
                </a:prstGeom>
                <a:noFill/>
              </p:spPr>
              <p:txBody>
                <a:bodyPr wrap="square" rtlCol="0">
                  <a:spAutoFit/>
                </a:bodyPr>
                <a:lstStyle/>
                <a:p>
                  <a:pPr algn="ctr" defTabSz="914224">
                    <a:defRPr/>
                  </a:pPr>
                  <a:r>
                    <a:rPr lang="en-US" sz="1873" b="1" kern="0" cap="all" dirty="0">
                      <a:solidFill>
                        <a:srgbClr val="FFFFFF"/>
                      </a:solidFill>
                    </a:rPr>
                    <a:t>Retail</a:t>
                  </a:r>
                </a:p>
              </p:txBody>
            </p:sp>
            <p:sp>
              <p:nvSpPr>
                <p:cNvPr id="24" name="TextBox 23"/>
                <p:cNvSpPr txBox="1"/>
                <p:nvPr/>
              </p:nvSpPr>
              <p:spPr>
                <a:xfrm>
                  <a:off x="636235" y="5228084"/>
                  <a:ext cx="2658844" cy="467809"/>
                </a:xfrm>
                <a:prstGeom prst="rect">
                  <a:avLst/>
                </a:prstGeom>
                <a:noFill/>
              </p:spPr>
              <p:txBody>
                <a:bodyPr wrap="square" lIns="186494" rIns="186494" rtlCol="0">
                  <a:spAutoFit/>
                </a:bodyPr>
                <a:lstStyle/>
                <a:p>
                  <a:pPr algn="ctr" defTabSz="914224">
                    <a:lnSpc>
                      <a:spcPts val="1530"/>
                    </a:lnSpc>
                    <a:defRPr/>
                  </a:pPr>
                  <a:r>
                    <a:rPr lang="en-US" sz="1428" kern="0" dirty="0">
                      <a:solidFill>
                        <a:srgbClr val="FFFFFF"/>
                      </a:solidFill>
                      <a:latin typeface="Segoe UI Light"/>
                    </a:rPr>
                    <a:t>Inventory Management Through Deep Learning</a:t>
                  </a:r>
                </a:p>
              </p:txBody>
            </p:sp>
          </p:grpSp>
        </p:grpSp>
        <p:sp>
          <p:nvSpPr>
            <p:cNvPr id="13" name="Rectangle 12"/>
            <p:cNvSpPr/>
            <p:nvPr/>
          </p:nvSpPr>
          <p:spPr bwMode="auto">
            <a:xfrm>
              <a:off x="8909186" y="3449477"/>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9032087" y="4823255"/>
              <a:ext cx="2635145" cy="388074"/>
            </a:xfrm>
            <a:prstGeom prst="rect">
              <a:avLst/>
            </a:prstGeom>
            <a:noFill/>
          </p:spPr>
          <p:txBody>
            <a:bodyPr wrap="square" rtlCol="0">
              <a:spAutoFit/>
            </a:bodyPr>
            <a:lstStyle/>
            <a:p>
              <a:pPr algn="ctr" defTabSz="914224">
                <a:defRPr/>
              </a:pPr>
              <a:r>
                <a:rPr lang="en-US" sz="1873" b="1" kern="0" cap="all">
                  <a:solidFill>
                    <a:srgbClr val="FFFFFF"/>
                  </a:solidFill>
                </a:rPr>
                <a:t>EDUCATION</a:t>
              </a:r>
            </a:p>
          </p:txBody>
        </p:sp>
        <p:sp>
          <p:nvSpPr>
            <p:cNvPr id="28" name="TextBox 27"/>
            <p:cNvSpPr txBox="1"/>
            <p:nvPr/>
          </p:nvSpPr>
          <p:spPr>
            <a:xfrm>
              <a:off x="9032087" y="5247806"/>
              <a:ext cx="2635145" cy="477054"/>
            </a:xfrm>
            <a:prstGeom prst="rect">
              <a:avLst/>
            </a:prstGeom>
            <a:noFill/>
          </p:spPr>
          <p:txBody>
            <a:bodyPr wrap="square" lIns="186494" rIns="186494" rtlCol="0">
              <a:spAutoFit/>
            </a:bodyPr>
            <a:lstStyle/>
            <a:p>
              <a:pPr algn="ctr" defTabSz="914224">
                <a:lnSpc>
                  <a:spcPts val="1530"/>
                </a:lnSpc>
                <a:defRPr/>
              </a:pPr>
              <a:r>
                <a:rPr lang="en-US" sz="1428" kern="0" dirty="0">
                  <a:solidFill>
                    <a:srgbClr val="FFFFFF"/>
                  </a:solidFill>
                  <a:latin typeface="Segoe UI Light"/>
                </a:rPr>
                <a:t>Distributed Classroom Instruction</a:t>
              </a:r>
            </a:p>
          </p:txBody>
        </p:sp>
        <p:pic>
          <p:nvPicPr>
            <p:cNvPr id="33" name="Picture 32">
              <a:extLst>
                <a:ext uri="{FF2B5EF4-FFF2-40B4-BE49-F238E27FC236}">
                  <a16:creationId xmlns:a16="http://schemas.microsoft.com/office/drawing/2014/main" id="{12EB4205-399E-4C49-9D17-6B18AC3EA721}"/>
                </a:ext>
              </a:extLst>
            </p:cNvPr>
            <p:cNvPicPr>
              <a:picLocks noChangeAspect="1"/>
            </p:cNvPicPr>
            <p:nvPr/>
          </p:nvPicPr>
          <p:blipFill>
            <a:blip r:embed="rId6"/>
            <a:stretch>
              <a:fillRect/>
            </a:stretch>
          </p:blipFill>
          <p:spPr>
            <a:xfrm>
              <a:off x="6240869" y="3591633"/>
              <a:ext cx="2133600" cy="1186429"/>
            </a:xfrm>
            <a:prstGeom prst="rect">
              <a:avLst/>
            </a:prstGeom>
          </p:spPr>
        </p:pic>
        <p:pic>
          <p:nvPicPr>
            <p:cNvPr id="5" name="Picture 4">
              <a:extLst>
                <a:ext uri="{FF2B5EF4-FFF2-40B4-BE49-F238E27FC236}">
                  <a16:creationId xmlns:a16="http://schemas.microsoft.com/office/drawing/2014/main" id="{0CC65796-4D7B-4281-AD07-484D84832DE5}"/>
                </a:ext>
              </a:extLst>
            </p:cNvPr>
            <p:cNvPicPr>
              <a:picLocks noChangeAspect="1"/>
            </p:cNvPicPr>
            <p:nvPr/>
          </p:nvPicPr>
          <p:blipFill>
            <a:blip r:embed="rId7"/>
            <a:stretch>
              <a:fillRect/>
            </a:stretch>
          </p:blipFill>
          <p:spPr>
            <a:xfrm>
              <a:off x="6560881" y="662553"/>
              <a:ext cx="1508898" cy="1048558"/>
            </a:xfrm>
            <a:prstGeom prst="rect">
              <a:avLst/>
            </a:prstGeom>
          </p:spPr>
        </p:pic>
        <p:pic>
          <p:nvPicPr>
            <p:cNvPr id="58" name="Picture 57">
              <a:extLst>
                <a:ext uri="{FF2B5EF4-FFF2-40B4-BE49-F238E27FC236}">
                  <a16:creationId xmlns:a16="http://schemas.microsoft.com/office/drawing/2014/main" id="{EBECA21C-128C-4DD8-BA1A-A0DD3EA10075}"/>
                </a:ext>
              </a:extLst>
            </p:cNvPr>
            <p:cNvPicPr>
              <a:picLocks noChangeAspect="1"/>
            </p:cNvPicPr>
            <p:nvPr/>
          </p:nvPicPr>
          <p:blipFill>
            <a:blip r:embed="rId8"/>
            <a:stretch>
              <a:fillRect/>
            </a:stretch>
          </p:blipFill>
          <p:spPr>
            <a:xfrm>
              <a:off x="9625256" y="3573121"/>
              <a:ext cx="1447800" cy="1192746"/>
            </a:xfrm>
            <a:prstGeom prst="rect">
              <a:avLst/>
            </a:prstGeom>
          </p:spPr>
        </p:pic>
        <p:pic>
          <p:nvPicPr>
            <p:cNvPr id="6" name="Picture 5">
              <a:extLst>
                <a:ext uri="{FF2B5EF4-FFF2-40B4-BE49-F238E27FC236}">
                  <a16:creationId xmlns:a16="http://schemas.microsoft.com/office/drawing/2014/main" id="{C98B3FE9-7185-4D56-AC23-EEF3C4107F25}"/>
                </a:ext>
              </a:extLst>
            </p:cNvPr>
            <p:cNvPicPr>
              <a:picLocks noChangeAspect="1"/>
            </p:cNvPicPr>
            <p:nvPr/>
          </p:nvPicPr>
          <p:blipFill>
            <a:blip r:embed="rId9"/>
            <a:stretch>
              <a:fillRect/>
            </a:stretch>
          </p:blipFill>
          <p:spPr>
            <a:xfrm>
              <a:off x="9504997" y="690633"/>
              <a:ext cx="1784106" cy="1075352"/>
            </a:xfrm>
            <a:prstGeom prst="rect">
              <a:avLst/>
            </a:prstGeom>
          </p:spPr>
        </p:pic>
      </p:grpSp>
    </p:spTree>
    <p:extLst>
      <p:ext uri="{BB962C8B-B14F-4D97-AF65-F5344CB8AC3E}">
        <p14:creationId xmlns:p14="http://schemas.microsoft.com/office/powerpoint/2010/main" val="8570895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E708-A870-42E5-B4D8-8AFD0C47726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5599D18-99C0-4D5F-B631-D7EFC16DB90D}"/>
              </a:ext>
            </a:extLst>
          </p:cNvPr>
          <p:cNvSpPr>
            <a:spLocks noGrp="1"/>
          </p:cNvSpPr>
          <p:nvPr>
            <p:ph type="body" sz="quarter" idx="10"/>
          </p:nvPr>
        </p:nvSpPr>
        <p:spPr>
          <a:xfrm>
            <a:off x="274638" y="1212850"/>
            <a:ext cx="11888787" cy="683264"/>
          </a:xfrm>
        </p:spPr>
        <p:txBody>
          <a:bodyPr/>
          <a:lstStyle/>
          <a:p>
            <a:endParaRPr lang="en-GB"/>
          </a:p>
        </p:txBody>
      </p:sp>
      <p:pic>
        <p:nvPicPr>
          <p:cNvPr id="7" name="Speed">
            <a:hlinkClick r:id="" action="ppaction://media"/>
            <a:extLst>
              <a:ext uri="{FF2B5EF4-FFF2-40B4-BE49-F238E27FC236}">
                <a16:creationId xmlns:a16="http://schemas.microsoft.com/office/drawing/2014/main" id="{2D521820-6D58-477D-A733-8AA3876D26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434711" cy="6994525"/>
          </a:xfrm>
          <a:prstGeom prst="rect">
            <a:avLst/>
          </a:prstGeom>
        </p:spPr>
      </p:pic>
    </p:spTree>
    <p:extLst>
      <p:ext uri="{BB962C8B-B14F-4D97-AF65-F5344CB8AC3E}">
        <p14:creationId xmlns:p14="http://schemas.microsoft.com/office/powerpoint/2010/main" val="351666649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fullScrn="1">
              <p:cMediaNode vol="8000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058401" cy="1181862"/>
          </a:xfrm>
        </p:spPr>
        <p:txBody>
          <a:bodyPr/>
          <a:lstStyle/>
          <a:p>
            <a:r>
              <a:rPr lang="en-US"/>
              <a:t>Lee Stott</a:t>
            </a:r>
          </a:p>
          <a:p>
            <a:r>
              <a:rPr lang="en-US"/>
              <a:t>http://aka.ms/CambridgeNotebooks</a:t>
            </a:r>
          </a:p>
        </p:txBody>
      </p:sp>
    </p:spTree>
    <p:extLst>
      <p:ext uri="{BB962C8B-B14F-4D97-AF65-F5344CB8AC3E}">
        <p14:creationId xmlns:p14="http://schemas.microsoft.com/office/powerpoint/2010/main" val="334931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p:cNvSpPr txBox="1">
            <a:spLocks/>
          </p:cNvSpPr>
          <p:nvPr/>
        </p:nvSpPr>
        <p:spPr>
          <a:xfrm>
            <a:off x="5238391" y="793145"/>
            <a:ext cx="6647398" cy="917444"/>
          </a:xfrm>
          <a:prstGeom prst="rect">
            <a:avLst/>
          </a:prstGeom>
        </p:spPr>
        <p:txBody>
          <a:bodyPr anchor="t"/>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spcAft>
                <a:spcPts val="600"/>
              </a:spcAft>
            </a:pPr>
            <a:r>
              <a:rPr lang="en-US" sz="4850" dirty="0">
                <a:solidFill>
                  <a:srgbClr val="FFFFFF"/>
                </a:solidFill>
              </a:rPr>
              <a:t>Recap and Questions</a:t>
            </a:r>
            <a:endParaRPr lang="en-US" dirty="0">
              <a:solidFill>
                <a:schemeClr val="tx1"/>
              </a:solidFill>
            </a:endParaRPr>
          </a:p>
        </p:txBody>
      </p:sp>
      <p:cxnSp>
        <p:nvCxnSpPr>
          <p:cNvPr id="34" name="Straight Connector 33"/>
          <p:cNvCxnSpPr/>
          <p:nvPr/>
        </p:nvCxnSpPr>
        <p:spPr>
          <a:xfrm>
            <a:off x="5238390" y="1794982"/>
            <a:ext cx="6468652" cy="0"/>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F5073C7-6684-48CA-BCD7-4779B70AFC33}"/>
              </a:ext>
            </a:extLst>
          </p:cNvPr>
          <p:cNvPicPr>
            <a:picLocks noChangeAspect="1"/>
          </p:cNvPicPr>
          <p:nvPr/>
        </p:nvPicPr>
        <p:blipFill>
          <a:blip r:embed="rId3">
            <a:duotone>
              <a:prstClr val="black"/>
              <a:schemeClr val="tx2">
                <a:tint val="45000"/>
                <a:satMod val="400000"/>
              </a:schemeClr>
            </a:duotone>
          </a:blip>
          <a:stretch>
            <a:fillRect/>
          </a:stretch>
        </p:blipFill>
        <p:spPr>
          <a:xfrm>
            <a:off x="274637" y="1882925"/>
            <a:ext cx="4809198" cy="2209800"/>
          </a:xfrm>
          <a:prstGeom prst="rect">
            <a:avLst/>
          </a:prstGeom>
        </p:spPr>
      </p:pic>
      <p:sp>
        <p:nvSpPr>
          <p:cNvPr id="10" name="Freeform 7">
            <a:extLst>
              <a:ext uri="{FF2B5EF4-FFF2-40B4-BE49-F238E27FC236}">
                <a16:creationId xmlns:a16="http://schemas.microsoft.com/office/drawing/2014/main" id="{B5D578C4-AF93-408C-B25F-2B81E83E6A92}"/>
              </a:ext>
            </a:extLst>
          </p:cNvPr>
          <p:cNvSpPr>
            <a:spLocks/>
          </p:cNvSpPr>
          <p:nvPr/>
        </p:nvSpPr>
        <p:spPr bwMode="auto">
          <a:xfrm>
            <a:off x="9698037" y="5400674"/>
            <a:ext cx="1314450" cy="839788"/>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BC8D5D65-EB2B-4B6D-94B0-3456FE4F742A}"/>
              </a:ext>
            </a:extLst>
          </p:cNvPr>
          <p:cNvSpPr>
            <a:spLocks/>
          </p:cNvSpPr>
          <p:nvPr/>
        </p:nvSpPr>
        <p:spPr bwMode="auto">
          <a:xfrm>
            <a:off x="9693274" y="5397499"/>
            <a:ext cx="1323975" cy="847725"/>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687F5949-C231-48F3-B0AD-CC34DC40C3A4}"/>
              </a:ext>
            </a:extLst>
          </p:cNvPr>
          <p:cNvSpPr>
            <a:spLocks noChangeArrowheads="1"/>
          </p:cNvSpPr>
          <p:nvPr/>
        </p:nvSpPr>
        <p:spPr bwMode="auto">
          <a:xfrm>
            <a:off x="9761537" y="5465761"/>
            <a:ext cx="1187450" cy="7318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
            <a:extLst>
              <a:ext uri="{FF2B5EF4-FFF2-40B4-BE49-F238E27FC236}">
                <a16:creationId xmlns:a16="http://schemas.microsoft.com/office/drawing/2014/main" id="{056658BD-8112-40FD-A455-44FA4E063335}"/>
              </a:ext>
            </a:extLst>
          </p:cNvPr>
          <p:cNvSpPr>
            <a:spLocks noChangeArrowheads="1"/>
          </p:cNvSpPr>
          <p:nvPr/>
        </p:nvSpPr>
        <p:spPr bwMode="auto">
          <a:xfrm>
            <a:off x="9761537" y="5465761"/>
            <a:ext cx="11874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892D7C6E-6F4D-48F5-91CE-62626B8A4B38}"/>
              </a:ext>
            </a:extLst>
          </p:cNvPr>
          <p:cNvSpPr>
            <a:spLocks/>
          </p:cNvSpPr>
          <p:nvPr/>
        </p:nvSpPr>
        <p:spPr bwMode="auto">
          <a:xfrm>
            <a:off x="9571037" y="6199186"/>
            <a:ext cx="1568450" cy="319088"/>
          </a:xfrm>
          <a:custGeom>
            <a:avLst/>
            <a:gdLst>
              <a:gd name="T0" fmla="*/ 910 w 988"/>
              <a:gd name="T1" fmla="*/ 0 h 201"/>
              <a:gd name="T2" fmla="*/ 78 w 988"/>
              <a:gd name="T3" fmla="*/ 0 h 201"/>
              <a:gd name="T4" fmla="*/ 0 w 988"/>
              <a:gd name="T5" fmla="*/ 201 h 201"/>
              <a:gd name="T6" fmla="*/ 988 w 988"/>
              <a:gd name="T7" fmla="*/ 201 h 201"/>
              <a:gd name="T8" fmla="*/ 910 w 988"/>
              <a:gd name="T9" fmla="*/ 0 h 201"/>
            </a:gdLst>
            <a:ahLst/>
            <a:cxnLst>
              <a:cxn ang="0">
                <a:pos x="T0" y="T1"/>
              </a:cxn>
              <a:cxn ang="0">
                <a:pos x="T2" y="T3"/>
              </a:cxn>
              <a:cxn ang="0">
                <a:pos x="T4" y="T5"/>
              </a:cxn>
              <a:cxn ang="0">
                <a:pos x="T6" y="T7"/>
              </a:cxn>
              <a:cxn ang="0">
                <a:pos x="T8" y="T9"/>
              </a:cxn>
            </a:cxnLst>
            <a:rect l="0" t="0" r="r" b="b"/>
            <a:pathLst>
              <a:path w="988" h="201">
                <a:moveTo>
                  <a:pt x="910" y="0"/>
                </a:moveTo>
                <a:lnTo>
                  <a:pt x="78" y="0"/>
                </a:lnTo>
                <a:lnTo>
                  <a:pt x="0" y="201"/>
                </a:lnTo>
                <a:lnTo>
                  <a:pt x="988" y="201"/>
                </a:lnTo>
                <a:lnTo>
                  <a:pt x="91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04B3EA5D-DDBB-4113-8BB0-E2B758AF1EC6}"/>
              </a:ext>
            </a:extLst>
          </p:cNvPr>
          <p:cNvSpPr>
            <a:spLocks/>
          </p:cNvSpPr>
          <p:nvPr/>
        </p:nvSpPr>
        <p:spPr bwMode="auto">
          <a:xfrm>
            <a:off x="9571037" y="6199186"/>
            <a:ext cx="1568450" cy="319088"/>
          </a:xfrm>
          <a:custGeom>
            <a:avLst/>
            <a:gdLst>
              <a:gd name="T0" fmla="*/ 910 w 988"/>
              <a:gd name="T1" fmla="*/ 0 h 201"/>
              <a:gd name="T2" fmla="*/ 78 w 988"/>
              <a:gd name="T3" fmla="*/ 0 h 201"/>
              <a:gd name="T4" fmla="*/ 0 w 988"/>
              <a:gd name="T5" fmla="*/ 201 h 201"/>
              <a:gd name="T6" fmla="*/ 988 w 988"/>
              <a:gd name="T7" fmla="*/ 201 h 201"/>
              <a:gd name="T8" fmla="*/ 910 w 988"/>
              <a:gd name="T9" fmla="*/ 0 h 201"/>
            </a:gdLst>
            <a:ahLst/>
            <a:cxnLst>
              <a:cxn ang="0">
                <a:pos x="T0" y="T1"/>
              </a:cxn>
              <a:cxn ang="0">
                <a:pos x="T2" y="T3"/>
              </a:cxn>
              <a:cxn ang="0">
                <a:pos x="T4" y="T5"/>
              </a:cxn>
              <a:cxn ang="0">
                <a:pos x="T6" y="T7"/>
              </a:cxn>
              <a:cxn ang="0">
                <a:pos x="T8" y="T9"/>
              </a:cxn>
            </a:cxnLst>
            <a:rect l="0" t="0" r="r" b="b"/>
            <a:pathLst>
              <a:path w="988" h="201">
                <a:moveTo>
                  <a:pt x="910" y="0"/>
                </a:moveTo>
                <a:lnTo>
                  <a:pt x="78" y="0"/>
                </a:lnTo>
                <a:lnTo>
                  <a:pt x="0" y="201"/>
                </a:lnTo>
                <a:lnTo>
                  <a:pt x="988" y="201"/>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2718F94B-9564-4585-A76B-F8F7254DFE80}"/>
              </a:ext>
            </a:extLst>
          </p:cNvPr>
          <p:cNvSpPr>
            <a:spLocks/>
          </p:cNvSpPr>
          <p:nvPr/>
        </p:nvSpPr>
        <p:spPr bwMode="auto">
          <a:xfrm>
            <a:off x="10079037" y="6386511"/>
            <a:ext cx="547688" cy="119063"/>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C53CE3AE-031F-4630-A072-2590F12D1B9A}"/>
              </a:ext>
            </a:extLst>
          </p:cNvPr>
          <p:cNvSpPr>
            <a:spLocks/>
          </p:cNvSpPr>
          <p:nvPr/>
        </p:nvSpPr>
        <p:spPr bwMode="auto">
          <a:xfrm>
            <a:off x="9571037" y="6518274"/>
            <a:ext cx="1568450" cy="15875"/>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2A1ED47A-3DBE-4D6D-B8CC-6F1019D651F4}"/>
              </a:ext>
            </a:extLst>
          </p:cNvPr>
          <p:cNvSpPr>
            <a:spLocks/>
          </p:cNvSpPr>
          <p:nvPr/>
        </p:nvSpPr>
        <p:spPr bwMode="auto">
          <a:xfrm>
            <a:off x="10180637" y="6270624"/>
            <a:ext cx="65088" cy="44450"/>
          </a:xfrm>
          <a:custGeom>
            <a:avLst/>
            <a:gdLst>
              <a:gd name="T0" fmla="*/ 0 w 41"/>
              <a:gd name="T1" fmla="*/ 28 h 28"/>
              <a:gd name="T2" fmla="*/ 40 w 41"/>
              <a:gd name="T3" fmla="*/ 28 h 28"/>
              <a:gd name="T4" fmla="*/ 41 w 41"/>
              <a:gd name="T5" fmla="*/ 0 h 28"/>
              <a:gd name="T6" fmla="*/ 2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0" y="28"/>
                </a:lnTo>
                <a:lnTo>
                  <a:pt x="41" y="0"/>
                </a:lnTo>
                <a:lnTo>
                  <a:pt x="2"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09A26CB7-C2FF-435B-8E8D-30AA845EDEE9}"/>
              </a:ext>
            </a:extLst>
          </p:cNvPr>
          <p:cNvSpPr>
            <a:spLocks/>
          </p:cNvSpPr>
          <p:nvPr/>
        </p:nvSpPr>
        <p:spPr bwMode="auto">
          <a:xfrm>
            <a:off x="10185399" y="6219824"/>
            <a:ext cx="61913" cy="41275"/>
          </a:xfrm>
          <a:custGeom>
            <a:avLst/>
            <a:gdLst>
              <a:gd name="T0" fmla="*/ 39 w 39"/>
              <a:gd name="T1" fmla="*/ 0 h 26"/>
              <a:gd name="T2" fmla="*/ 2 w 39"/>
              <a:gd name="T3" fmla="*/ 0 h 26"/>
              <a:gd name="T4" fmla="*/ 0 w 39"/>
              <a:gd name="T5" fmla="*/ 26 h 26"/>
              <a:gd name="T6" fmla="*/ 39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9"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49D31153-6A37-4EC1-8C58-68CA4EF37682}"/>
              </a:ext>
            </a:extLst>
          </p:cNvPr>
          <p:cNvSpPr>
            <a:spLocks/>
          </p:cNvSpPr>
          <p:nvPr/>
        </p:nvSpPr>
        <p:spPr bwMode="auto">
          <a:xfrm>
            <a:off x="10394949" y="6270624"/>
            <a:ext cx="63500" cy="44450"/>
          </a:xfrm>
          <a:custGeom>
            <a:avLst/>
            <a:gdLst>
              <a:gd name="T0" fmla="*/ 0 w 40"/>
              <a:gd name="T1" fmla="*/ 28 h 28"/>
              <a:gd name="T2" fmla="*/ 40 w 40"/>
              <a:gd name="T3" fmla="*/ 28 h 28"/>
              <a:gd name="T4" fmla="*/ 39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9"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7FE92749-5FA9-46CC-833F-3179A9AC7790}"/>
              </a:ext>
            </a:extLst>
          </p:cNvPr>
          <p:cNvSpPr>
            <a:spLocks/>
          </p:cNvSpPr>
          <p:nvPr/>
        </p:nvSpPr>
        <p:spPr bwMode="auto">
          <a:xfrm>
            <a:off x="10394949" y="6219824"/>
            <a:ext cx="61913" cy="41275"/>
          </a:xfrm>
          <a:custGeom>
            <a:avLst/>
            <a:gdLst>
              <a:gd name="T0" fmla="*/ 0 w 39"/>
              <a:gd name="T1" fmla="*/ 26 h 26"/>
              <a:gd name="T2" fmla="*/ 39 w 39"/>
              <a:gd name="T3" fmla="*/ 26 h 26"/>
              <a:gd name="T4" fmla="*/ 37 w 39"/>
              <a:gd name="T5" fmla="*/ 0 h 26"/>
              <a:gd name="T6" fmla="*/ 0 w 39"/>
              <a:gd name="T7" fmla="*/ 0 h 26"/>
              <a:gd name="T8" fmla="*/ 0 w 39"/>
              <a:gd name="T9" fmla="*/ 26 h 26"/>
            </a:gdLst>
            <a:ahLst/>
            <a:cxnLst>
              <a:cxn ang="0">
                <a:pos x="T0" y="T1"/>
              </a:cxn>
              <a:cxn ang="0">
                <a:pos x="T2" y="T3"/>
              </a:cxn>
              <a:cxn ang="0">
                <a:pos x="T4" y="T5"/>
              </a:cxn>
              <a:cxn ang="0">
                <a:pos x="T6" y="T7"/>
              </a:cxn>
              <a:cxn ang="0">
                <a:pos x="T8" y="T9"/>
              </a:cxn>
            </a:cxnLst>
            <a:rect l="0" t="0" r="r" b="b"/>
            <a:pathLst>
              <a:path w="39" h="26">
                <a:moveTo>
                  <a:pt x="0" y="26"/>
                </a:moveTo>
                <a:lnTo>
                  <a:pt x="39"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6AF011A4-F362-473D-BF49-0204A20D9EBA}"/>
              </a:ext>
            </a:extLst>
          </p:cNvPr>
          <p:cNvSpPr>
            <a:spLocks/>
          </p:cNvSpPr>
          <p:nvPr/>
        </p:nvSpPr>
        <p:spPr bwMode="auto">
          <a:xfrm>
            <a:off x="10463212" y="6219824"/>
            <a:ext cx="63500" cy="41275"/>
          </a:xfrm>
          <a:custGeom>
            <a:avLst/>
            <a:gdLst>
              <a:gd name="T0" fmla="*/ 1 w 40"/>
              <a:gd name="T1" fmla="*/ 26 h 26"/>
              <a:gd name="T2" fmla="*/ 40 w 40"/>
              <a:gd name="T3" fmla="*/ 26 h 26"/>
              <a:gd name="T4" fmla="*/ 37 w 40"/>
              <a:gd name="T5" fmla="*/ 0 h 26"/>
              <a:gd name="T6" fmla="*/ 0 w 40"/>
              <a:gd name="T7" fmla="*/ 0 h 26"/>
              <a:gd name="T8" fmla="*/ 1 w 40"/>
              <a:gd name="T9" fmla="*/ 26 h 26"/>
            </a:gdLst>
            <a:ahLst/>
            <a:cxnLst>
              <a:cxn ang="0">
                <a:pos x="T0" y="T1"/>
              </a:cxn>
              <a:cxn ang="0">
                <a:pos x="T2" y="T3"/>
              </a:cxn>
              <a:cxn ang="0">
                <a:pos x="T4" y="T5"/>
              </a:cxn>
              <a:cxn ang="0">
                <a:pos x="T6" y="T7"/>
              </a:cxn>
              <a:cxn ang="0">
                <a:pos x="T8" y="T9"/>
              </a:cxn>
            </a:cxnLst>
            <a:rect l="0" t="0" r="r" b="b"/>
            <a:pathLst>
              <a:path w="40" h="26">
                <a:moveTo>
                  <a:pt x="1" y="26"/>
                </a:moveTo>
                <a:lnTo>
                  <a:pt x="40"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11369689-1659-4A2D-AFE8-E9BE2F6AB37F}"/>
              </a:ext>
            </a:extLst>
          </p:cNvPr>
          <p:cNvSpPr>
            <a:spLocks/>
          </p:cNvSpPr>
          <p:nvPr/>
        </p:nvSpPr>
        <p:spPr bwMode="auto">
          <a:xfrm>
            <a:off x="10115549" y="6219824"/>
            <a:ext cx="65088" cy="41275"/>
          </a:xfrm>
          <a:custGeom>
            <a:avLst/>
            <a:gdLst>
              <a:gd name="T0" fmla="*/ 41 w 41"/>
              <a:gd name="T1" fmla="*/ 0 h 26"/>
              <a:gd name="T2" fmla="*/ 4 w 41"/>
              <a:gd name="T3" fmla="*/ 0 h 26"/>
              <a:gd name="T4" fmla="*/ 0 w 41"/>
              <a:gd name="T5" fmla="*/ 26 h 26"/>
              <a:gd name="T6" fmla="*/ 39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9"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9BA5F6B3-7222-44EC-8054-5671F7AB1BAF}"/>
              </a:ext>
            </a:extLst>
          </p:cNvPr>
          <p:cNvSpPr>
            <a:spLocks/>
          </p:cNvSpPr>
          <p:nvPr/>
        </p:nvSpPr>
        <p:spPr bwMode="auto">
          <a:xfrm>
            <a:off x="10036174" y="6270624"/>
            <a:ext cx="69850" cy="44450"/>
          </a:xfrm>
          <a:custGeom>
            <a:avLst/>
            <a:gdLst>
              <a:gd name="T0" fmla="*/ 0 w 44"/>
              <a:gd name="T1" fmla="*/ 28 h 28"/>
              <a:gd name="T2" fmla="*/ 40 w 44"/>
              <a:gd name="T3" fmla="*/ 28 h 28"/>
              <a:gd name="T4" fmla="*/ 44 w 44"/>
              <a:gd name="T5" fmla="*/ 0 h 28"/>
              <a:gd name="T6" fmla="*/ 6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6"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350DFEC7-F985-49AA-ABA0-8DD2186E8E29}"/>
              </a:ext>
            </a:extLst>
          </p:cNvPr>
          <p:cNvSpPr>
            <a:spLocks/>
          </p:cNvSpPr>
          <p:nvPr/>
        </p:nvSpPr>
        <p:spPr bwMode="auto">
          <a:xfrm>
            <a:off x="9893299" y="6270624"/>
            <a:ext cx="73025" cy="44450"/>
          </a:xfrm>
          <a:custGeom>
            <a:avLst/>
            <a:gdLst>
              <a:gd name="T0" fmla="*/ 46 w 46"/>
              <a:gd name="T1" fmla="*/ 0 h 28"/>
              <a:gd name="T2" fmla="*/ 7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8B8F501D-4AD3-4B72-9FA2-001BA9BD88FB}"/>
              </a:ext>
            </a:extLst>
          </p:cNvPr>
          <p:cNvSpPr>
            <a:spLocks/>
          </p:cNvSpPr>
          <p:nvPr/>
        </p:nvSpPr>
        <p:spPr bwMode="auto">
          <a:xfrm>
            <a:off x="9975849" y="6219824"/>
            <a:ext cx="69850" cy="41275"/>
          </a:xfrm>
          <a:custGeom>
            <a:avLst/>
            <a:gdLst>
              <a:gd name="T0" fmla="*/ 0 w 44"/>
              <a:gd name="T1" fmla="*/ 26 h 26"/>
              <a:gd name="T2" fmla="*/ 39 w 44"/>
              <a:gd name="T3" fmla="*/ 26 h 26"/>
              <a:gd name="T4" fmla="*/ 44 w 44"/>
              <a:gd name="T5" fmla="*/ 0 h 26"/>
              <a:gd name="T6" fmla="*/ 6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4669D4E2-B461-47EF-8139-B2A5F0FF7B1F}"/>
              </a:ext>
            </a:extLst>
          </p:cNvPr>
          <p:cNvSpPr>
            <a:spLocks/>
          </p:cNvSpPr>
          <p:nvPr/>
        </p:nvSpPr>
        <p:spPr bwMode="auto">
          <a:xfrm>
            <a:off x="10107612" y="6270624"/>
            <a:ext cx="68263" cy="4445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9EF6ADC4-AC5A-421F-81B3-5802700770FB}"/>
              </a:ext>
            </a:extLst>
          </p:cNvPr>
          <p:cNvSpPr>
            <a:spLocks/>
          </p:cNvSpPr>
          <p:nvPr/>
        </p:nvSpPr>
        <p:spPr bwMode="auto">
          <a:xfrm>
            <a:off x="10045699" y="6219824"/>
            <a:ext cx="66675" cy="41275"/>
          </a:xfrm>
          <a:custGeom>
            <a:avLst/>
            <a:gdLst>
              <a:gd name="T0" fmla="*/ 0 w 42"/>
              <a:gd name="T1" fmla="*/ 26 h 26"/>
              <a:gd name="T2" fmla="*/ 39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9"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296477FF-B0F6-4FA9-BD92-A9CD6F022984}"/>
              </a:ext>
            </a:extLst>
          </p:cNvPr>
          <p:cNvSpPr>
            <a:spLocks/>
          </p:cNvSpPr>
          <p:nvPr/>
        </p:nvSpPr>
        <p:spPr bwMode="auto">
          <a:xfrm>
            <a:off x="10815637" y="6270624"/>
            <a:ext cx="187325" cy="44450"/>
          </a:xfrm>
          <a:custGeom>
            <a:avLst/>
            <a:gdLst>
              <a:gd name="T0" fmla="*/ 118 w 118"/>
              <a:gd name="T1" fmla="*/ 28 h 28"/>
              <a:gd name="T2" fmla="*/ 109 w 118"/>
              <a:gd name="T3" fmla="*/ 0 h 28"/>
              <a:gd name="T4" fmla="*/ 0 w 118"/>
              <a:gd name="T5" fmla="*/ 0 h 28"/>
              <a:gd name="T6" fmla="*/ 7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09" y="0"/>
                </a:lnTo>
                <a:lnTo>
                  <a:pt x="0" y="0"/>
                </a:lnTo>
                <a:lnTo>
                  <a:pt x="7"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11095FCD-4A92-44E7-B759-3B4B10C3E1BF}"/>
              </a:ext>
            </a:extLst>
          </p:cNvPr>
          <p:cNvSpPr>
            <a:spLocks/>
          </p:cNvSpPr>
          <p:nvPr/>
        </p:nvSpPr>
        <p:spPr bwMode="auto">
          <a:xfrm>
            <a:off x="10802937" y="6219824"/>
            <a:ext cx="69850" cy="41275"/>
          </a:xfrm>
          <a:custGeom>
            <a:avLst/>
            <a:gdLst>
              <a:gd name="T0" fmla="*/ 7 w 44"/>
              <a:gd name="T1" fmla="*/ 26 h 26"/>
              <a:gd name="T2" fmla="*/ 44 w 44"/>
              <a:gd name="T3" fmla="*/ 26 h 26"/>
              <a:gd name="T4" fmla="*/ 37 w 44"/>
              <a:gd name="T5" fmla="*/ 0 h 26"/>
              <a:gd name="T6" fmla="*/ 0 w 44"/>
              <a:gd name="T7" fmla="*/ 0 h 26"/>
              <a:gd name="T8" fmla="*/ 7 w 44"/>
              <a:gd name="T9" fmla="*/ 26 h 26"/>
            </a:gdLst>
            <a:ahLst/>
            <a:cxnLst>
              <a:cxn ang="0">
                <a:pos x="T0" y="T1"/>
              </a:cxn>
              <a:cxn ang="0">
                <a:pos x="T2" y="T3"/>
              </a:cxn>
              <a:cxn ang="0">
                <a:pos x="T4" y="T5"/>
              </a:cxn>
              <a:cxn ang="0">
                <a:pos x="T6" y="T7"/>
              </a:cxn>
              <a:cxn ang="0">
                <a:pos x="T8" y="T9"/>
              </a:cxn>
            </a:cxnLst>
            <a:rect l="0" t="0" r="r" b="b"/>
            <a:pathLst>
              <a:path w="44" h="26">
                <a:moveTo>
                  <a:pt x="7" y="26"/>
                </a:moveTo>
                <a:lnTo>
                  <a:pt x="44"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a:extLst>
              <a:ext uri="{FF2B5EF4-FFF2-40B4-BE49-F238E27FC236}">
                <a16:creationId xmlns:a16="http://schemas.microsoft.com/office/drawing/2014/main" id="{4AC8280A-6264-4B49-B7DD-254B2E763B48}"/>
              </a:ext>
            </a:extLst>
          </p:cNvPr>
          <p:cNvSpPr>
            <a:spLocks/>
          </p:cNvSpPr>
          <p:nvPr/>
        </p:nvSpPr>
        <p:spPr bwMode="auto">
          <a:xfrm>
            <a:off x="9821862" y="6270624"/>
            <a:ext cx="74613" cy="44450"/>
          </a:xfrm>
          <a:custGeom>
            <a:avLst/>
            <a:gdLst>
              <a:gd name="T0" fmla="*/ 0 w 47"/>
              <a:gd name="T1" fmla="*/ 28 h 28"/>
              <a:gd name="T2" fmla="*/ 39 w 47"/>
              <a:gd name="T3" fmla="*/ 28 h 28"/>
              <a:gd name="T4" fmla="*/ 47 w 47"/>
              <a:gd name="T5" fmla="*/ 0 h 28"/>
              <a:gd name="T6" fmla="*/ 8 w 47"/>
              <a:gd name="T7" fmla="*/ 0 h 28"/>
              <a:gd name="T8" fmla="*/ 0 w 47"/>
              <a:gd name="T9" fmla="*/ 28 h 28"/>
            </a:gdLst>
            <a:ahLst/>
            <a:cxnLst>
              <a:cxn ang="0">
                <a:pos x="T0" y="T1"/>
              </a:cxn>
              <a:cxn ang="0">
                <a:pos x="T2" y="T3"/>
              </a:cxn>
              <a:cxn ang="0">
                <a:pos x="T4" y="T5"/>
              </a:cxn>
              <a:cxn ang="0">
                <a:pos x="T6" y="T7"/>
              </a:cxn>
              <a:cxn ang="0">
                <a:pos x="T8" y="T9"/>
              </a:cxn>
            </a:cxnLst>
            <a:rect l="0" t="0" r="r" b="b"/>
            <a:pathLst>
              <a:path w="47" h="28">
                <a:moveTo>
                  <a:pt x="0" y="28"/>
                </a:moveTo>
                <a:lnTo>
                  <a:pt x="39" y="28"/>
                </a:lnTo>
                <a:lnTo>
                  <a:pt x="47" y="0"/>
                </a:lnTo>
                <a:lnTo>
                  <a:pt x="8"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69F8B44B-151C-43AA-A5C8-B432EAD7C94E}"/>
              </a:ext>
            </a:extLst>
          </p:cNvPr>
          <p:cNvSpPr>
            <a:spLocks/>
          </p:cNvSpPr>
          <p:nvPr/>
        </p:nvSpPr>
        <p:spPr bwMode="auto">
          <a:xfrm>
            <a:off x="10869612" y="6219824"/>
            <a:ext cx="73025" cy="41275"/>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0">
            <a:extLst>
              <a:ext uri="{FF2B5EF4-FFF2-40B4-BE49-F238E27FC236}">
                <a16:creationId xmlns:a16="http://schemas.microsoft.com/office/drawing/2014/main" id="{7986F74E-4361-4B11-AE08-AF202890C677}"/>
              </a:ext>
            </a:extLst>
          </p:cNvPr>
          <p:cNvSpPr>
            <a:spLocks/>
          </p:cNvSpPr>
          <p:nvPr/>
        </p:nvSpPr>
        <p:spPr bwMode="auto">
          <a:xfrm>
            <a:off x="10885487" y="6270624"/>
            <a:ext cx="76200" cy="44450"/>
          </a:xfrm>
          <a:custGeom>
            <a:avLst/>
            <a:gdLst>
              <a:gd name="T0" fmla="*/ 48 w 48"/>
              <a:gd name="T1" fmla="*/ 28 h 28"/>
              <a:gd name="T2" fmla="*/ 38 w 48"/>
              <a:gd name="T3" fmla="*/ 0 h 28"/>
              <a:gd name="T4" fmla="*/ 0 w 48"/>
              <a:gd name="T5" fmla="*/ 0 h 28"/>
              <a:gd name="T6" fmla="*/ 9 w 48"/>
              <a:gd name="T7" fmla="*/ 28 h 28"/>
              <a:gd name="T8" fmla="*/ 48 w 48"/>
              <a:gd name="T9" fmla="*/ 28 h 28"/>
            </a:gdLst>
            <a:ahLst/>
            <a:cxnLst>
              <a:cxn ang="0">
                <a:pos x="T0" y="T1"/>
              </a:cxn>
              <a:cxn ang="0">
                <a:pos x="T2" y="T3"/>
              </a:cxn>
              <a:cxn ang="0">
                <a:pos x="T4" y="T5"/>
              </a:cxn>
              <a:cxn ang="0">
                <a:pos x="T6" y="T7"/>
              </a:cxn>
              <a:cxn ang="0">
                <a:pos x="T8" y="T9"/>
              </a:cxn>
            </a:cxnLst>
            <a:rect l="0" t="0" r="r" b="b"/>
            <a:pathLst>
              <a:path w="48" h="28">
                <a:moveTo>
                  <a:pt x="48" y="28"/>
                </a:moveTo>
                <a:lnTo>
                  <a:pt x="38" y="0"/>
                </a:lnTo>
                <a:lnTo>
                  <a:pt x="0" y="0"/>
                </a:lnTo>
                <a:lnTo>
                  <a:pt x="9" y="28"/>
                </a:lnTo>
                <a:lnTo>
                  <a:pt x="4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1">
            <a:extLst>
              <a:ext uri="{FF2B5EF4-FFF2-40B4-BE49-F238E27FC236}">
                <a16:creationId xmlns:a16="http://schemas.microsoft.com/office/drawing/2014/main" id="{6384C397-3705-4FA3-BCF2-D8D02E2BF8C1}"/>
              </a:ext>
            </a:extLst>
          </p:cNvPr>
          <p:cNvSpPr>
            <a:spLocks/>
          </p:cNvSpPr>
          <p:nvPr/>
        </p:nvSpPr>
        <p:spPr bwMode="auto">
          <a:xfrm>
            <a:off x="10675937" y="6270624"/>
            <a:ext cx="71438" cy="4445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2">
            <a:extLst>
              <a:ext uri="{FF2B5EF4-FFF2-40B4-BE49-F238E27FC236}">
                <a16:creationId xmlns:a16="http://schemas.microsoft.com/office/drawing/2014/main" id="{BCD95398-A870-4D32-B511-8F373E5AE65C}"/>
              </a:ext>
            </a:extLst>
          </p:cNvPr>
          <p:cNvSpPr>
            <a:spLocks/>
          </p:cNvSpPr>
          <p:nvPr/>
        </p:nvSpPr>
        <p:spPr bwMode="auto">
          <a:xfrm>
            <a:off x="10745787" y="6270624"/>
            <a:ext cx="73025" cy="44450"/>
          </a:xfrm>
          <a:custGeom>
            <a:avLst/>
            <a:gdLst>
              <a:gd name="T0" fmla="*/ 46 w 46"/>
              <a:gd name="T1" fmla="*/ 28 h 28"/>
              <a:gd name="T2" fmla="*/ 39 w 46"/>
              <a:gd name="T3" fmla="*/ 0 h 28"/>
              <a:gd name="T4" fmla="*/ 0 w 46"/>
              <a:gd name="T5" fmla="*/ 0 h 28"/>
              <a:gd name="T6" fmla="*/ 6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6"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403562FB-982B-4E31-A0C2-F41F5ABCD532}"/>
              </a:ext>
            </a:extLst>
          </p:cNvPr>
          <p:cNvSpPr>
            <a:spLocks/>
          </p:cNvSpPr>
          <p:nvPr/>
        </p:nvSpPr>
        <p:spPr bwMode="auto">
          <a:xfrm>
            <a:off x="10606087" y="6270624"/>
            <a:ext cx="68263" cy="44450"/>
          </a:xfrm>
          <a:custGeom>
            <a:avLst/>
            <a:gdLst>
              <a:gd name="T0" fmla="*/ 0 w 43"/>
              <a:gd name="T1" fmla="*/ 0 h 28"/>
              <a:gd name="T2" fmla="*/ 3 w 43"/>
              <a:gd name="T3" fmla="*/ 28 h 28"/>
              <a:gd name="T4" fmla="*/ 43 w 43"/>
              <a:gd name="T5" fmla="*/ 28 h 28"/>
              <a:gd name="T6" fmla="*/ 38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4">
            <a:extLst>
              <a:ext uri="{FF2B5EF4-FFF2-40B4-BE49-F238E27FC236}">
                <a16:creationId xmlns:a16="http://schemas.microsoft.com/office/drawing/2014/main" id="{315CB55B-FBF3-4D58-916E-CB4DA918F506}"/>
              </a:ext>
            </a:extLst>
          </p:cNvPr>
          <p:cNvSpPr>
            <a:spLocks/>
          </p:cNvSpPr>
          <p:nvPr/>
        </p:nvSpPr>
        <p:spPr bwMode="auto">
          <a:xfrm>
            <a:off x="10734674" y="6219824"/>
            <a:ext cx="69850" cy="41275"/>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D1098DCD-2C6D-4245-A574-FD26DE0B6F36}"/>
              </a:ext>
            </a:extLst>
          </p:cNvPr>
          <p:cNvSpPr>
            <a:spLocks/>
          </p:cNvSpPr>
          <p:nvPr/>
        </p:nvSpPr>
        <p:spPr bwMode="auto">
          <a:xfrm>
            <a:off x="10599737" y="6219824"/>
            <a:ext cx="65088" cy="41275"/>
          </a:xfrm>
          <a:custGeom>
            <a:avLst/>
            <a:gdLst>
              <a:gd name="T0" fmla="*/ 3 w 41"/>
              <a:gd name="T1" fmla="*/ 26 h 26"/>
              <a:gd name="T2" fmla="*/ 41 w 41"/>
              <a:gd name="T3" fmla="*/ 26 h 26"/>
              <a:gd name="T4" fmla="*/ 37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a:extLst>
              <a:ext uri="{FF2B5EF4-FFF2-40B4-BE49-F238E27FC236}">
                <a16:creationId xmlns:a16="http://schemas.microsoft.com/office/drawing/2014/main" id="{75CEF0A3-D997-4396-B745-15448D5B74C4}"/>
              </a:ext>
            </a:extLst>
          </p:cNvPr>
          <p:cNvSpPr>
            <a:spLocks/>
          </p:cNvSpPr>
          <p:nvPr/>
        </p:nvSpPr>
        <p:spPr bwMode="auto">
          <a:xfrm>
            <a:off x="10529887" y="6219824"/>
            <a:ext cx="66675" cy="41275"/>
          </a:xfrm>
          <a:custGeom>
            <a:avLst/>
            <a:gdLst>
              <a:gd name="T0" fmla="*/ 3 w 42"/>
              <a:gd name="T1" fmla="*/ 26 h 26"/>
              <a:gd name="T2" fmla="*/ 42 w 42"/>
              <a:gd name="T3" fmla="*/ 26 h 26"/>
              <a:gd name="T4" fmla="*/ 38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2DF859C2-F67A-4ACD-8F49-D0727489E270}"/>
              </a:ext>
            </a:extLst>
          </p:cNvPr>
          <p:cNvSpPr>
            <a:spLocks/>
          </p:cNvSpPr>
          <p:nvPr/>
        </p:nvSpPr>
        <p:spPr bwMode="auto">
          <a:xfrm>
            <a:off x="10536237" y="6270624"/>
            <a:ext cx="66675" cy="44450"/>
          </a:xfrm>
          <a:custGeom>
            <a:avLst/>
            <a:gdLst>
              <a:gd name="T0" fmla="*/ 2 w 42"/>
              <a:gd name="T1" fmla="*/ 28 h 28"/>
              <a:gd name="T2" fmla="*/ 42 w 42"/>
              <a:gd name="T3" fmla="*/ 28 h 28"/>
              <a:gd name="T4" fmla="*/ 38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8"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8">
            <a:extLst>
              <a:ext uri="{FF2B5EF4-FFF2-40B4-BE49-F238E27FC236}">
                <a16:creationId xmlns:a16="http://schemas.microsoft.com/office/drawing/2014/main" id="{BBBD168C-296F-4A43-905C-70A898F422E1}"/>
              </a:ext>
            </a:extLst>
          </p:cNvPr>
          <p:cNvSpPr>
            <a:spLocks/>
          </p:cNvSpPr>
          <p:nvPr/>
        </p:nvSpPr>
        <p:spPr bwMode="auto">
          <a:xfrm>
            <a:off x="10464799" y="6270624"/>
            <a:ext cx="65088" cy="44450"/>
          </a:xfrm>
          <a:custGeom>
            <a:avLst/>
            <a:gdLst>
              <a:gd name="T0" fmla="*/ 2 w 41"/>
              <a:gd name="T1" fmla="*/ 28 h 28"/>
              <a:gd name="T2" fmla="*/ 41 w 41"/>
              <a:gd name="T3" fmla="*/ 28 h 28"/>
              <a:gd name="T4" fmla="*/ 39 w 41"/>
              <a:gd name="T5" fmla="*/ 0 h 28"/>
              <a:gd name="T6" fmla="*/ 0 w 41"/>
              <a:gd name="T7" fmla="*/ 0 h 28"/>
              <a:gd name="T8" fmla="*/ 2 w 41"/>
              <a:gd name="T9" fmla="*/ 28 h 28"/>
            </a:gdLst>
            <a:ahLst/>
            <a:cxnLst>
              <a:cxn ang="0">
                <a:pos x="T0" y="T1"/>
              </a:cxn>
              <a:cxn ang="0">
                <a:pos x="T2" y="T3"/>
              </a:cxn>
              <a:cxn ang="0">
                <a:pos x="T4" y="T5"/>
              </a:cxn>
              <a:cxn ang="0">
                <a:pos x="T6" y="T7"/>
              </a:cxn>
              <a:cxn ang="0">
                <a:pos x="T8" y="T9"/>
              </a:cxn>
            </a:cxnLst>
            <a:rect l="0" t="0" r="r" b="b"/>
            <a:pathLst>
              <a:path w="41" h="28">
                <a:moveTo>
                  <a:pt x="2" y="28"/>
                </a:moveTo>
                <a:lnTo>
                  <a:pt x="41"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117651C3-E7A6-42C5-84A0-AF5081873218}"/>
              </a:ext>
            </a:extLst>
          </p:cNvPr>
          <p:cNvSpPr>
            <a:spLocks/>
          </p:cNvSpPr>
          <p:nvPr/>
        </p:nvSpPr>
        <p:spPr bwMode="auto">
          <a:xfrm>
            <a:off x="10666412" y="6219824"/>
            <a:ext cx="68263" cy="41275"/>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E572A872-3D11-4371-B0AE-603592A9CD49}"/>
              </a:ext>
            </a:extLst>
          </p:cNvPr>
          <p:cNvSpPr>
            <a:spLocks/>
          </p:cNvSpPr>
          <p:nvPr/>
        </p:nvSpPr>
        <p:spPr bwMode="auto">
          <a:xfrm>
            <a:off x="10937874" y="6219824"/>
            <a:ext cx="76200" cy="41275"/>
          </a:xfrm>
          <a:custGeom>
            <a:avLst/>
            <a:gdLst>
              <a:gd name="T0" fmla="*/ 9 w 48"/>
              <a:gd name="T1" fmla="*/ 26 h 26"/>
              <a:gd name="T2" fmla="*/ 48 w 48"/>
              <a:gd name="T3" fmla="*/ 26 h 26"/>
              <a:gd name="T4" fmla="*/ 38 w 48"/>
              <a:gd name="T5" fmla="*/ 0 h 26"/>
              <a:gd name="T6" fmla="*/ 0 w 48"/>
              <a:gd name="T7" fmla="*/ 0 h 26"/>
              <a:gd name="T8" fmla="*/ 9 w 48"/>
              <a:gd name="T9" fmla="*/ 26 h 26"/>
            </a:gdLst>
            <a:ahLst/>
            <a:cxnLst>
              <a:cxn ang="0">
                <a:pos x="T0" y="T1"/>
              </a:cxn>
              <a:cxn ang="0">
                <a:pos x="T2" y="T3"/>
              </a:cxn>
              <a:cxn ang="0">
                <a:pos x="T4" y="T5"/>
              </a:cxn>
              <a:cxn ang="0">
                <a:pos x="T6" y="T7"/>
              </a:cxn>
              <a:cxn ang="0">
                <a:pos x="T8" y="T9"/>
              </a:cxn>
            </a:cxnLst>
            <a:rect l="0" t="0" r="r" b="b"/>
            <a:pathLst>
              <a:path w="48" h="26">
                <a:moveTo>
                  <a:pt x="9" y="26"/>
                </a:moveTo>
                <a:lnTo>
                  <a:pt x="48"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55E7C96-5502-4512-8309-139E5FD24CBC}"/>
              </a:ext>
            </a:extLst>
          </p:cNvPr>
          <p:cNvSpPr>
            <a:spLocks/>
          </p:cNvSpPr>
          <p:nvPr/>
        </p:nvSpPr>
        <p:spPr bwMode="auto">
          <a:xfrm>
            <a:off x="10250487" y="6323011"/>
            <a:ext cx="136525" cy="46038"/>
          </a:xfrm>
          <a:custGeom>
            <a:avLst/>
            <a:gdLst>
              <a:gd name="T0" fmla="*/ 86 w 86"/>
              <a:gd name="T1" fmla="*/ 0 h 29"/>
              <a:gd name="T2" fmla="*/ 1 w 86"/>
              <a:gd name="T3" fmla="*/ 0 h 29"/>
              <a:gd name="T4" fmla="*/ 0 w 86"/>
              <a:gd name="T5" fmla="*/ 29 h 29"/>
              <a:gd name="T6" fmla="*/ 86 w 86"/>
              <a:gd name="T7" fmla="*/ 29 h 29"/>
              <a:gd name="T8" fmla="*/ 86 w 86"/>
              <a:gd name="T9" fmla="*/ 0 h 29"/>
            </a:gdLst>
            <a:ahLst/>
            <a:cxnLst>
              <a:cxn ang="0">
                <a:pos x="T0" y="T1"/>
              </a:cxn>
              <a:cxn ang="0">
                <a:pos x="T2" y="T3"/>
              </a:cxn>
              <a:cxn ang="0">
                <a:pos x="T4" y="T5"/>
              </a:cxn>
              <a:cxn ang="0">
                <a:pos x="T6" y="T7"/>
              </a:cxn>
              <a:cxn ang="0">
                <a:pos x="T8" y="T9"/>
              </a:cxn>
            </a:cxnLst>
            <a:rect l="0" t="0" r="r" b="b"/>
            <a:pathLst>
              <a:path w="86" h="29">
                <a:moveTo>
                  <a:pt x="86" y="0"/>
                </a:moveTo>
                <a:lnTo>
                  <a:pt x="1" y="0"/>
                </a:lnTo>
                <a:lnTo>
                  <a:pt x="0" y="29"/>
                </a:lnTo>
                <a:lnTo>
                  <a:pt x="86" y="29"/>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94743C0-E025-48C8-9D10-34504CC76AB2}"/>
              </a:ext>
            </a:extLst>
          </p:cNvPr>
          <p:cNvSpPr>
            <a:spLocks/>
          </p:cNvSpPr>
          <p:nvPr/>
        </p:nvSpPr>
        <p:spPr bwMode="auto">
          <a:xfrm>
            <a:off x="10539412" y="6323011"/>
            <a:ext cx="69850" cy="46038"/>
          </a:xfrm>
          <a:custGeom>
            <a:avLst/>
            <a:gdLst>
              <a:gd name="T0" fmla="*/ 40 w 44"/>
              <a:gd name="T1" fmla="*/ 0 h 29"/>
              <a:gd name="T2" fmla="*/ 0 w 44"/>
              <a:gd name="T3" fmla="*/ 0 h 29"/>
              <a:gd name="T4" fmla="*/ 3 w 44"/>
              <a:gd name="T5" fmla="*/ 29 h 29"/>
              <a:gd name="T6" fmla="*/ 44 w 44"/>
              <a:gd name="T7" fmla="*/ 29 h 29"/>
              <a:gd name="T8" fmla="*/ 40 w 44"/>
              <a:gd name="T9" fmla="*/ 0 h 29"/>
            </a:gdLst>
            <a:ahLst/>
            <a:cxnLst>
              <a:cxn ang="0">
                <a:pos x="T0" y="T1"/>
              </a:cxn>
              <a:cxn ang="0">
                <a:pos x="T2" y="T3"/>
              </a:cxn>
              <a:cxn ang="0">
                <a:pos x="T4" y="T5"/>
              </a:cxn>
              <a:cxn ang="0">
                <a:pos x="T6" y="T7"/>
              </a:cxn>
              <a:cxn ang="0">
                <a:pos x="T8" y="T9"/>
              </a:cxn>
            </a:cxnLst>
            <a:rect l="0" t="0" r="r" b="b"/>
            <a:pathLst>
              <a:path w="44" h="29">
                <a:moveTo>
                  <a:pt x="40" y="0"/>
                </a:moveTo>
                <a:lnTo>
                  <a:pt x="0" y="0"/>
                </a:lnTo>
                <a:lnTo>
                  <a:pt x="3" y="29"/>
                </a:lnTo>
                <a:lnTo>
                  <a:pt x="44"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1EF766B9-4874-4813-A890-FFCC6C362CD0}"/>
              </a:ext>
            </a:extLst>
          </p:cNvPr>
          <p:cNvSpPr>
            <a:spLocks/>
          </p:cNvSpPr>
          <p:nvPr/>
        </p:nvSpPr>
        <p:spPr bwMode="auto">
          <a:xfrm>
            <a:off x="10685462" y="6323011"/>
            <a:ext cx="73025" cy="46038"/>
          </a:xfrm>
          <a:custGeom>
            <a:avLst/>
            <a:gdLst>
              <a:gd name="T0" fmla="*/ 39 w 46"/>
              <a:gd name="T1" fmla="*/ 0 h 29"/>
              <a:gd name="T2" fmla="*/ 0 w 46"/>
              <a:gd name="T3" fmla="*/ 0 h 29"/>
              <a:gd name="T4" fmla="*/ 5 w 46"/>
              <a:gd name="T5" fmla="*/ 29 h 29"/>
              <a:gd name="T6" fmla="*/ 46 w 46"/>
              <a:gd name="T7" fmla="*/ 29 h 29"/>
              <a:gd name="T8" fmla="*/ 39 w 46"/>
              <a:gd name="T9" fmla="*/ 0 h 29"/>
            </a:gdLst>
            <a:ahLst/>
            <a:cxnLst>
              <a:cxn ang="0">
                <a:pos x="T0" y="T1"/>
              </a:cxn>
              <a:cxn ang="0">
                <a:pos x="T2" y="T3"/>
              </a:cxn>
              <a:cxn ang="0">
                <a:pos x="T4" y="T5"/>
              </a:cxn>
              <a:cxn ang="0">
                <a:pos x="T6" y="T7"/>
              </a:cxn>
              <a:cxn ang="0">
                <a:pos x="T8" y="T9"/>
              </a:cxn>
            </a:cxnLst>
            <a:rect l="0" t="0" r="r" b="b"/>
            <a:pathLst>
              <a:path w="46" h="29">
                <a:moveTo>
                  <a:pt x="39" y="0"/>
                </a:moveTo>
                <a:lnTo>
                  <a:pt x="0" y="0"/>
                </a:lnTo>
                <a:lnTo>
                  <a:pt x="5" y="29"/>
                </a:lnTo>
                <a:lnTo>
                  <a:pt x="46"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9714A9D0-C5FC-40E2-887D-7686995DDB61}"/>
              </a:ext>
            </a:extLst>
          </p:cNvPr>
          <p:cNvSpPr>
            <a:spLocks/>
          </p:cNvSpPr>
          <p:nvPr/>
        </p:nvSpPr>
        <p:spPr bwMode="auto">
          <a:xfrm>
            <a:off x="10394949" y="6323011"/>
            <a:ext cx="66675" cy="46038"/>
          </a:xfrm>
          <a:custGeom>
            <a:avLst/>
            <a:gdLst>
              <a:gd name="T0" fmla="*/ 40 w 42"/>
              <a:gd name="T1" fmla="*/ 0 h 29"/>
              <a:gd name="T2" fmla="*/ 0 w 42"/>
              <a:gd name="T3" fmla="*/ 0 h 29"/>
              <a:gd name="T4" fmla="*/ 0 w 42"/>
              <a:gd name="T5" fmla="*/ 29 h 29"/>
              <a:gd name="T6" fmla="*/ 42 w 42"/>
              <a:gd name="T7" fmla="*/ 29 h 29"/>
              <a:gd name="T8" fmla="*/ 40 w 42"/>
              <a:gd name="T9" fmla="*/ 0 h 29"/>
            </a:gdLst>
            <a:ahLst/>
            <a:cxnLst>
              <a:cxn ang="0">
                <a:pos x="T0" y="T1"/>
              </a:cxn>
              <a:cxn ang="0">
                <a:pos x="T2" y="T3"/>
              </a:cxn>
              <a:cxn ang="0">
                <a:pos x="T4" y="T5"/>
              </a:cxn>
              <a:cxn ang="0">
                <a:pos x="T6" y="T7"/>
              </a:cxn>
              <a:cxn ang="0">
                <a:pos x="T8" y="T9"/>
              </a:cxn>
            </a:cxnLst>
            <a:rect l="0" t="0" r="r" b="b"/>
            <a:pathLst>
              <a:path w="42" h="29">
                <a:moveTo>
                  <a:pt x="40" y="0"/>
                </a:moveTo>
                <a:lnTo>
                  <a:pt x="0" y="0"/>
                </a:lnTo>
                <a:lnTo>
                  <a:pt x="0" y="29"/>
                </a:lnTo>
                <a:lnTo>
                  <a:pt x="42"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5">
            <a:extLst>
              <a:ext uri="{FF2B5EF4-FFF2-40B4-BE49-F238E27FC236}">
                <a16:creationId xmlns:a16="http://schemas.microsoft.com/office/drawing/2014/main" id="{30EA2DB0-D861-48E7-8394-17B840BB8EB4}"/>
              </a:ext>
            </a:extLst>
          </p:cNvPr>
          <p:cNvSpPr>
            <a:spLocks/>
          </p:cNvSpPr>
          <p:nvPr/>
        </p:nvSpPr>
        <p:spPr bwMode="auto">
          <a:xfrm>
            <a:off x="10467974" y="6323011"/>
            <a:ext cx="68263" cy="46038"/>
          </a:xfrm>
          <a:custGeom>
            <a:avLst/>
            <a:gdLst>
              <a:gd name="T0" fmla="*/ 40 w 43"/>
              <a:gd name="T1" fmla="*/ 0 h 29"/>
              <a:gd name="T2" fmla="*/ 0 w 43"/>
              <a:gd name="T3" fmla="*/ 0 h 29"/>
              <a:gd name="T4" fmla="*/ 1 w 43"/>
              <a:gd name="T5" fmla="*/ 29 h 29"/>
              <a:gd name="T6" fmla="*/ 43 w 43"/>
              <a:gd name="T7" fmla="*/ 29 h 29"/>
              <a:gd name="T8" fmla="*/ 40 w 43"/>
              <a:gd name="T9" fmla="*/ 0 h 29"/>
            </a:gdLst>
            <a:ahLst/>
            <a:cxnLst>
              <a:cxn ang="0">
                <a:pos x="T0" y="T1"/>
              </a:cxn>
              <a:cxn ang="0">
                <a:pos x="T2" y="T3"/>
              </a:cxn>
              <a:cxn ang="0">
                <a:pos x="T4" y="T5"/>
              </a:cxn>
              <a:cxn ang="0">
                <a:pos x="T6" y="T7"/>
              </a:cxn>
              <a:cxn ang="0">
                <a:pos x="T8" y="T9"/>
              </a:cxn>
            </a:cxnLst>
            <a:rect l="0" t="0" r="r" b="b"/>
            <a:pathLst>
              <a:path w="43" h="29">
                <a:moveTo>
                  <a:pt x="40" y="0"/>
                </a:moveTo>
                <a:lnTo>
                  <a:pt x="0" y="0"/>
                </a:lnTo>
                <a:lnTo>
                  <a:pt x="1" y="29"/>
                </a:lnTo>
                <a:lnTo>
                  <a:pt x="43"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a:extLst>
              <a:ext uri="{FF2B5EF4-FFF2-40B4-BE49-F238E27FC236}">
                <a16:creationId xmlns:a16="http://schemas.microsoft.com/office/drawing/2014/main" id="{72D8435F-2922-4FB9-841C-6980201E6B47}"/>
              </a:ext>
            </a:extLst>
          </p:cNvPr>
          <p:cNvSpPr>
            <a:spLocks/>
          </p:cNvSpPr>
          <p:nvPr/>
        </p:nvSpPr>
        <p:spPr bwMode="auto">
          <a:xfrm>
            <a:off x="10756899" y="6323011"/>
            <a:ext cx="76200" cy="46038"/>
          </a:xfrm>
          <a:custGeom>
            <a:avLst/>
            <a:gdLst>
              <a:gd name="T0" fmla="*/ 40 w 48"/>
              <a:gd name="T1" fmla="*/ 0 h 29"/>
              <a:gd name="T2" fmla="*/ 0 w 48"/>
              <a:gd name="T3" fmla="*/ 0 h 29"/>
              <a:gd name="T4" fmla="*/ 7 w 48"/>
              <a:gd name="T5" fmla="*/ 29 h 29"/>
              <a:gd name="T6" fmla="*/ 48 w 48"/>
              <a:gd name="T7" fmla="*/ 29 h 29"/>
              <a:gd name="T8" fmla="*/ 40 w 48"/>
              <a:gd name="T9" fmla="*/ 0 h 29"/>
            </a:gdLst>
            <a:ahLst/>
            <a:cxnLst>
              <a:cxn ang="0">
                <a:pos x="T0" y="T1"/>
              </a:cxn>
              <a:cxn ang="0">
                <a:pos x="T2" y="T3"/>
              </a:cxn>
              <a:cxn ang="0">
                <a:pos x="T4" y="T5"/>
              </a:cxn>
              <a:cxn ang="0">
                <a:pos x="T6" y="T7"/>
              </a:cxn>
              <a:cxn ang="0">
                <a:pos x="T8" y="T9"/>
              </a:cxn>
            </a:cxnLst>
            <a:rect l="0" t="0" r="r" b="b"/>
            <a:pathLst>
              <a:path w="48" h="29">
                <a:moveTo>
                  <a:pt x="40" y="0"/>
                </a:moveTo>
                <a:lnTo>
                  <a:pt x="0" y="0"/>
                </a:lnTo>
                <a:lnTo>
                  <a:pt x="7" y="29"/>
                </a:lnTo>
                <a:lnTo>
                  <a:pt x="48"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21C32DAB-1129-4522-B934-ED78ECE57506}"/>
              </a:ext>
            </a:extLst>
          </p:cNvPr>
          <p:cNvSpPr>
            <a:spLocks/>
          </p:cNvSpPr>
          <p:nvPr/>
        </p:nvSpPr>
        <p:spPr bwMode="auto">
          <a:xfrm>
            <a:off x="10612437" y="6323011"/>
            <a:ext cx="71438" cy="46038"/>
          </a:xfrm>
          <a:custGeom>
            <a:avLst/>
            <a:gdLst>
              <a:gd name="T0" fmla="*/ 40 w 45"/>
              <a:gd name="T1" fmla="*/ 0 h 29"/>
              <a:gd name="T2" fmla="*/ 0 w 45"/>
              <a:gd name="T3" fmla="*/ 0 h 29"/>
              <a:gd name="T4" fmla="*/ 4 w 45"/>
              <a:gd name="T5" fmla="*/ 29 h 29"/>
              <a:gd name="T6" fmla="*/ 45 w 45"/>
              <a:gd name="T7" fmla="*/ 29 h 29"/>
              <a:gd name="T8" fmla="*/ 40 w 45"/>
              <a:gd name="T9" fmla="*/ 0 h 29"/>
            </a:gdLst>
            <a:ahLst/>
            <a:cxnLst>
              <a:cxn ang="0">
                <a:pos x="T0" y="T1"/>
              </a:cxn>
              <a:cxn ang="0">
                <a:pos x="T2" y="T3"/>
              </a:cxn>
              <a:cxn ang="0">
                <a:pos x="T4" y="T5"/>
              </a:cxn>
              <a:cxn ang="0">
                <a:pos x="T6" y="T7"/>
              </a:cxn>
              <a:cxn ang="0">
                <a:pos x="T8" y="T9"/>
              </a:cxn>
            </a:cxnLst>
            <a:rect l="0" t="0" r="r" b="b"/>
            <a:pathLst>
              <a:path w="45" h="29">
                <a:moveTo>
                  <a:pt x="40" y="0"/>
                </a:moveTo>
                <a:lnTo>
                  <a:pt x="0" y="0"/>
                </a:lnTo>
                <a:lnTo>
                  <a:pt x="4" y="29"/>
                </a:lnTo>
                <a:lnTo>
                  <a:pt x="45"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E2785D5D-47E2-4B13-9F12-BC6207D6354B}"/>
              </a:ext>
            </a:extLst>
          </p:cNvPr>
          <p:cNvSpPr>
            <a:spLocks/>
          </p:cNvSpPr>
          <p:nvPr/>
        </p:nvSpPr>
        <p:spPr bwMode="auto">
          <a:xfrm>
            <a:off x="9642474" y="6323011"/>
            <a:ext cx="93663" cy="46038"/>
          </a:xfrm>
          <a:custGeom>
            <a:avLst/>
            <a:gdLst>
              <a:gd name="T0" fmla="*/ 59 w 59"/>
              <a:gd name="T1" fmla="*/ 0 h 29"/>
              <a:gd name="T2" fmla="*/ 12 w 59"/>
              <a:gd name="T3" fmla="*/ 0 h 29"/>
              <a:gd name="T4" fmla="*/ 0 w 59"/>
              <a:gd name="T5" fmla="*/ 29 h 29"/>
              <a:gd name="T6" fmla="*/ 49 w 59"/>
              <a:gd name="T7" fmla="*/ 29 h 29"/>
              <a:gd name="T8" fmla="*/ 59 w 59"/>
              <a:gd name="T9" fmla="*/ 0 h 29"/>
            </a:gdLst>
            <a:ahLst/>
            <a:cxnLst>
              <a:cxn ang="0">
                <a:pos x="T0" y="T1"/>
              </a:cxn>
              <a:cxn ang="0">
                <a:pos x="T2" y="T3"/>
              </a:cxn>
              <a:cxn ang="0">
                <a:pos x="T4" y="T5"/>
              </a:cxn>
              <a:cxn ang="0">
                <a:pos x="T6" y="T7"/>
              </a:cxn>
              <a:cxn ang="0">
                <a:pos x="T8" y="T9"/>
              </a:cxn>
            </a:cxnLst>
            <a:rect l="0" t="0" r="r" b="b"/>
            <a:pathLst>
              <a:path w="59" h="29">
                <a:moveTo>
                  <a:pt x="59" y="0"/>
                </a:moveTo>
                <a:lnTo>
                  <a:pt x="12" y="0"/>
                </a:lnTo>
                <a:lnTo>
                  <a:pt x="0" y="29"/>
                </a:lnTo>
                <a:lnTo>
                  <a:pt x="49" y="29"/>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FFFEA250-C06D-408F-998B-38B921BA76BB}"/>
              </a:ext>
            </a:extLst>
          </p:cNvPr>
          <p:cNvSpPr>
            <a:spLocks/>
          </p:cNvSpPr>
          <p:nvPr/>
        </p:nvSpPr>
        <p:spPr bwMode="auto">
          <a:xfrm>
            <a:off x="10829924" y="6323011"/>
            <a:ext cx="77788" cy="46038"/>
          </a:xfrm>
          <a:custGeom>
            <a:avLst/>
            <a:gdLst>
              <a:gd name="T0" fmla="*/ 40 w 49"/>
              <a:gd name="T1" fmla="*/ 0 h 29"/>
              <a:gd name="T2" fmla="*/ 0 w 49"/>
              <a:gd name="T3" fmla="*/ 0 h 29"/>
              <a:gd name="T4" fmla="*/ 8 w 49"/>
              <a:gd name="T5" fmla="*/ 29 h 29"/>
              <a:gd name="T6" fmla="*/ 49 w 49"/>
              <a:gd name="T7" fmla="*/ 29 h 29"/>
              <a:gd name="T8" fmla="*/ 40 w 49"/>
              <a:gd name="T9" fmla="*/ 0 h 29"/>
            </a:gdLst>
            <a:ahLst/>
            <a:cxnLst>
              <a:cxn ang="0">
                <a:pos x="T0" y="T1"/>
              </a:cxn>
              <a:cxn ang="0">
                <a:pos x="T2" y="T3"/>
              </a:cxn>
              <a:cxn ang="0">
                <a:pos x="T4" y="T5"/>
              </a:cxn>
              <a:cxn ang="0">
                <a:pos x="T6" y="T7"/>
              </a:cxn>
              <a:cxn ang="0">
                <a:pos x="T8" y="T9"/>
              </a:cxn>
            </a:cxnLst>
            <a:rect l="0" t="0" r="r" b="b"/>
            <a:pathLst>
              <a:path w="49" h="29">
                <a:moveTo>
                  <a:pt x="40" y="0"/>
                </a:moveTo>
                <a:lnTo>
                  <a:pt x="0" y="0"/>
                </a:lnTo>
                <a:lnTo>
                  <a:pt x="8" y="29"/>
                </a:lnTo>
                <a:lnTo>
                  <a:pt x="49"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a:extLst>
              <a:ext uri="{FF2B5EF4-FFF2-40B4-BE49-F238E27FC236}">
                <a16:creationId xmlns:a16="http://schemas.microsoft.com/office/drawing/2014/main" id="{598594ED-10AB-4495-B3CA-1C998A46695E}"/>
              </a:ext>
            </a:extLst>
          </p:cNvPr>
          <p:cNvSpPr>
            <a:spLocks/>
          </p:cNvSpPr>
          <p:nvPr/>
        </p:nvSpPr>
        <p:spPr bwMode="auto">
          <a:xfrm>
            <a:off x="10974387" y="6323011"/>
            <a:ext cx="82550" cy="46038"/>
          </a:xfrm>
          <a:custGeom>
            <a:avLst/>
            <a:gdLst>
              <a:gd name="T0" fmla="*/ 0 w 52"/>
              <a:gd name="T1" fmla="*/ 0 h 29"/>
              <a:gd name="T2" fmla="*/ 11 w 52"/>
              <a:gd name="T3" fmla="*/ 29 h 29"/>
              <a:gd name="T4" fmla="*/ 52 w 52"/>
              <a:gd name="T5" fmla="*/ 29 h 29"/>
              <a:gd name="T6" fmla="*/ 41 w 52"/>
              <a:gd name="T7" fmla="*/ 0 h 29"/>
              <a:gd name="T8" fmla="*/ 0 w 52"/>
              <a:gd name="T9" fmla="*/ 0 h 29"/>
            </a:gdLst>
            <a:ahLst/>
            <a:cxnLst>
              <a:cxn ang="0">
                <a:pos x="T0" y="T1"/>
              </a:cxn>
              <a:cxn ang="0">
                <a:pos x="T2" y="T3"/>
              </a:cxn>
              <a:cxn ang="0">
                <a:pos x="T4" y="T5"/>
              </a:cxn>
              <a:cxn ang="0">
                <a:pos x="T6" y="T7"/>
              </a:cxn>
              <a:cxn ang="0">
                <a:pos x="T8" y="T9"/>
              </a:cxn>
            </a:cxnLst>
            <a:rect l="0" t="0" r="r" b="b"/>
            <a:pathLst>
              <a:path w="52" h="29">
                <a:moveTo>
                  <a:pt x="0" y="0"/>
                </a:moveTo>
                <a:lnTo>
                  <a:pt x="11" y="29"/>
                </a:lnTo>
                <a:lnTo>
                  <a:pt x="52" y="29"/>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4A265D1-B467-48EF-A589-9FE2FB2E97A0}"/>
              </a:ext>
            </a:extLst>
          </p:cNvPr>
          <p:cNvSpPr>
            <a:spLocks/>
          </p:cNvSpPr>
          <p:nvPr/>
        </p:nvSpPr>
        <p:spPr bwMode="auto">
          <a:xfrm>
            <a:off x="9696449" y="6219824"/>
            <a:ext cx="76200" cy="41275"/>
          </a:xfrm>
          <a:custGeom>
            <a:avLst/>
            <a:gdLst>
              <a:gd name="T0" fmla="*/ 39 w 48"/>
              <a:gd name="T1" fmla="*/ 26 h 26"/>
              <a:gd name="T2" fmla="*/ 48 w 48"/>
              <a:gd name="T3" fmla="*/ 0 h 26"/>
              <a:gd name="T4" fmla="*/ 10 w 48"/>
              <a:gd name="T5" fmla="*/ 0 h 26"/>
              <a:gd name="T6" fmla="*/ 0 w 48"/>
              <a:gd name="T7" fmla="*/ 26 h 26"/>
              <a:gd name="T8" fmla="*/ 39 w 48"/>
              <a:gd name="T9" fmla="*/ 26 h 26"/>
            </a:gdLst>
            <a:ahLst/>
            <a:cxnLst>
              <a:cxn ang="0">
                <a:pos x="T0" y="T1"/>
              </a:cxn>
              <a:cxn ang="0">
                <a:pos x="T2" y="T3"/>
              </a:cxn>
              <a:cxn ang="0">
                <a:pos x="T4" y="T5"/>
              </a:cxn>
              <a:cxn ang="0">
                <a:pos x="T6" y="T7"/>
              </a:cxn>
              <a:cxn ang="0">
                <a:pos x="T8" y="T9"/>
              </a:cxn>
            </a:cxnLst>
            <a:rect l="0" t="0" r="r" b="b"/>
            <a:pathLst>
              <a:path w="48" h="26">
                <a:moveTo>
                  <a:pt x="39" y="26"/>
                </a:moveTo>
                <a:lnTo>
                  <a:pt x="48" y="0"/>
                </a:lnTo>
                <a:lnTo>
                  <a:pt x="10" y="0"/>
                </a:lnTo>
                <a:lnTo>
                  <a:pt x="0" y="26"/>
                </a:lnTo>
                <a:lnTo>
                  <a:pt x="3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a:extLst>
              <a:ext uri="{FF2B5EF4-FFF2-40B4-BE49-F238E27FC236}">
                <a16:creationId xmlns:a16="http://schemas.microsoft.com/office/drawing/2014/main" id="{68356A54-5859-4289-8F72-ECC45847C85E}"/>
              </a:ext>
            </a:extLst>
          </p:cNvPr>
          <p:cNvSpPr>
            <a:spLocks/>
          </p:cNvSpPr>
          <p:nvPr/>
        </p:nvSpPr>
        <p:spPr bwMode="auto">
          <a:xfrm>
            <a:off x="10955337" y="6270624"/>
            <a:ext cx="80963" cy="44450"/>
          </a:xfrm>
          <a:custGeom>
            <a:avLst/>
            <a:gdLst>
              <a:gd name="T0" fmla="*/ 40 w 51"/>
              <a:gd name="T1" fmla="*/ 0 h 28"/>
              <a:gd name="T2" fmla="*/ 0 w 51"/>
              <a:gd name="T3" fmla="*/ 0 h 28"/>
              <a:gd name="T4" fmla="*/ 10 w 51"/>
              <a:gd name="T5" fmla="*/ 28 h 28"/>
              <a:gd name="T6" fmla="*/ 51 w 51"/>
              <a:gd name="T7" fmla="*/ 28 h 28"/>
              <a:gd name="T8" fmla="*/ 40 w 51"/>
              <a:gd name="T9" fmla="*/ 0 h 28"/>
            </a:gdLst>
            <a:ahLst/>
            <a:cxnLst>
              <a:cxn ang="0">
                <a:pos x="T0" y="T1"/>
              </a:cxn>
              <a:cxn ang="0">
                <a:pos x="T2" y="T3"/>
              </a:cxn>
              <a:cxn ang="0">
                <a:pos x="T4" y="T5"/>
              </a:cxn>
              <a:cxn ang="0">
                <a:pos x="T6" y="T7"/>
              </a:cxn>
              <a:cxn ang="0">
                <a:pos x="T8" y="T9"/>
              </a:cxn>
            </a:cxnLst>
            <a:rect l="0" t="0" r="r" b="b"/>
            <a:pathLst>
              <a:path w="51" h="28">
                <a:moveTo>
                  <a:pt x="40" y="0"/>
                </a:moveTo>
                <a:lnTo>
                  <a:pt x="0" y="0"/>
                </a:lnTo>
                <a:lnTo>
                  <a:pt x="10" y="28"/>
                </a:lnTo>
                <a:lnTo>
                  <a:pt x="5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a:extLst>
              <a:ext uri="{FF2B5EF4-FFF2-40B4-BE49-F238E27FC236}">
                <a16:creationId xmlns:a16="http://schemas.microsoft.com/office/drawing/2014/main" id="{E04D3283-134F-4198-A7B8-B206A958AE00}"/>
              </a:ext>
            </a:extLst>
          </p:cNvPr>
          <p:cNvSpPr>
            <a:spLocks/>
          </p:cNvSpPr>
          <p:nvPr/>
        </p:nvSpPr>
        <p:spPr bwMode="auto">
          <a:xfrm>
            <a:off x="10902949" y="6323011"/>
            <a:ext cx="79375" cy="46038"/>
          </a:xfrm>
          <a:custGeom>
            <a:avLst/>
            <a:gdLst>
              <a:gd name="T0" fmla="*/ 39 w 50"/>
              <a:gd name="T1" fmla="*/ 0 h 29"/>
              <a:gd name="T2" fmla="*/ 0 w 50"/>
              <a:gd name="T3" fmla="*/ 0 h 29"/>
              <a:gd name="T4" fmla="*/ 8 w 50"/>
              <a:gd name="T5" fmla="*/ 29 h 29"/>
              <a:gd name="T6" fmla="*/ 50 w 50"/>
              <a:gd name="T7" fmla="*/ 29 h 29"/>
              <a:gd name="T8" fmla="*/ 39 w 50"/>
              <a:gd name="T9" fmla="*/ 0 h 29"/>
            </a:gdLst>
            <a:ahLst/>
            <a:cxnLst>
              <a:cxn ang="0">
                <a:pos x="T0" y="T1"/>
              </a:cxn>
              <a:cxn ang="0">
                <a:pos x="T2" y="T3"/>
              </a:cxn>
              <a:cxn ang="0">
                <a:pos x="T4" y="T5"/>
              </a:cxn>
              <a:cxn ang="0">
                <a:pos x="T6" y="T7"/>
              </a:cxn>
              <a:cxn ang="0">
                <a:pos x="T8" y="T9"/>
              </a:cxn>
            </a:cxnLst>
            <a:rect l="0" t="0" r="r" b="b"/>
            <a:pathLst>
              <a:path w="50" h="29">
                <a:moveTo>
                  <a:pt x="39" y="0"/>
                </a:moveTo>
                <a:lnTo>
                  <a:pt x="0" y="0"/>
                </a:lnTo>
                <a:lnTo>
                  <a:pt x="8" y="29"/>
                </a:lnTo>
                <a:lnTo>
                  <a:pt x="50"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1636856-C5E5-4C19-97EB-4B4570D6B943}"/>
              </a:ext>
            </a:extLst>
          </p:cNvPr>
          <p:cNvSpPr>
            <a:spLocks/>
          </p:cNvSpPr>
          <p:nvPr/>
        </p:nvSpPr>
        <p:spPr bwMode="auto">
          <a:xfrm>
            <a:off x="9964737" y="6270624"/>
            <a:ext cx="71438" cy="44450"/>
          </a:xfrm>
          <a:custGeom>
            <a:avLst/>
            <a:gdLst>
              <a:gd name="T0" fmla="*/ 45 w 45"/>
              <a:gd name="T1" fmla="*/ 0 h 28"/>
              <a:gd name="T2" fmla="*/ 6 w 45"/>
              <a:gd name="T3" fmla="*/ 0 h 28"/>
              <a:gd name="T4" fmla="*/ 0 w 45"/>
              <a:gd name="T5" fmla="*/ 28 h 28"/>
              <a:gd name="T6" fmla="*/ 40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6" y="0"/>
                </a:lnTo>
                <a:lnTo>
                  <a:pt x="0" y="28"/>
                </a:lnTo>
                <a:lnTo>
                  <a:pt x="40"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5">
            <a:extLst>
              <a:ext uri="{FF2B5EF4-FFF2-40B4-BE49-F238E27FC236}">
                <a16:creationId xmlns:a16="http://schemas.microsoft.com/office/drawing/2014/main" id="{39C869E7-721A-49B2-84CB-DAAF1269C44D}"/>
              </a:ext>
            </a:extLst>
          </p:cNvPr>
          <p:cNvSpPr>
            <a:spLocks/>
          </p:cNvSpPr>
          <p:nvPr/>
        </p:nvSpPr>
        <p:spPr bwMode="auto">
          <a:xfrm>
            <a:off x="9748837" y="6270624"/>
            <a:ext cx="76200" cy="44450"/>
          </a:xfrm>
          <a:custGeom>
            <a:avLst/>
            <a:gdLst>
              <a:gd name="T0" fmla="*/ 0 w 48"/>
              <a:gd name="T1" fmla="*/ 28 h 28"/>
              <a:gd name="T2" fmla="*/ 39 w 48"/>
              <a:gd name="T3" fmla="*/ 28 h 28"/>
              <a:gd name="T4" fmla="*/ 48 w 48"/>
              <a:gd name="T5" fmla="*/ 0 h 28"/>
              <a:gd name="T6" fmla="*/ 10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1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6">
            <a:extLst>
              <a:ext uri="{FF2B5EF4-FFF2-40B4-BE49-F238E27FC236}">
                <a16:creationId xmlns:a16="http://schemas.microsoft.com/office/drawing/2014/main" id="{F89955A4-30BE-475D-A300-FEB2ECE87EC1}"/>
              </a:ext>
            </a:extLst>
          </p:cNvPr>
          <p:cNvSpPr>
            <a:spLocks/>
          </p:cNvSpPr>
          <p:nvPr/>
        </p:nvSpPr>
        <p:spPr bwMode="auto">
          <a:xfrm>
            <a:off x="10175874" y="6323011"/>
            <a:ext cx="66675" cy="46038"/>
          </a:xfrm>
          <a:custGeom>
            <a:avLst/>
            <a:gdLst>
              <a:gd name="T0" fmla="*/ 42 w 42"/>
              <a:gd name="T1" fmla="*/ 0 h 29"/>
              <a:gd name="T2" fmla="*/ 3 w 42"/>
              <a:gd name="T3" fmla="*/ 0 h 29"/>
              <a:gd name="T4" fmla="*/ 0 w 42"/>
              <a:gd name="T5" fmla="*/ 29 h 29"/>
              <a:gd name="T6" fmla="*/ 41 w 42"/>
              <a:gd name="T7" fmla="*/ 29 h 29"/>
              <a:gd name="T8" fmla="*/ 42 w 42"/>
              <a:gd name="T9" fmla="*/ 0 h 29"/>
            </a:gdLst>
            <a:ahLst/>
            <a:cxnLst>
              <a:cxn ang="0">
                <a:pos x="T0" y="T1"/>
              </a:cxn>
              <a:cxn ang="0">
                <a:pos x="T2" y="T3"/>
              </a:cxn>
              <a:cxn ang="0">
                <a:pos x="T4" y="T5"/>
              </a:cxn>
              <a:cxn ang="0">
                <a:pos x="T6" y="T7"/>
              </a:cxn>
              <a:cxn ang="0">
                <a:pos x="T8" y="T9"/>
              </a:cxn>
            </a:cxnLst>
            <a:rect l="0" t="0" r="r" b="b"/>
            <a:pathLst>
              <a:path w="42" h="29">
                <a:moveTo>
                  <a:pt x="42" y="0"/>
                </a:moveTo>
                <a:lnTo>
                  <a:pt x="3" y="0"/>
                </a:lnTo>
                <a:lnTo>
                  <a:pt x="0" y="29"/>
                </a:lnTo>
                <a:lnTo>
                  <a:pt x="41" y="29"/>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510A6972-E9F6-476A-B1DD-621450DC5222}"/>
              </a:ext>
            </a:extLst>
          </p:cNvPr>
          <p:cNvSpPr>
            <a:spLocks/>
          </p:cNvSpPr>
          <p:nvPr/>
        </p:nvSpPr>
        <p:spPr bwMode="auto">
          <a:xfrm>
            <a:off x="9674224" y="6270624"/>
            <a:ext cx="80963" cy="4445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8">
            <a:extLst>
              <a:ext uri="{FF2B5EF4-FFF2-40B4-BE49-F238E27FC236}">
                <a16:creationId xmlns:a16="http://schemas.microsoft.com/office/drawing/2014/main" id="{C913E38A-9412-44EF-9796-3A8DC31CCBC6}"/>
              </a:ext>
            </a:extLst>
          </p:cNvPr>
          <p:cNvSpPr>
            <a:spLocks/>
          </p:cNvSpPr>
          <p:nvPr/>
        </p:nvSpPr>
        <p:spPr bwMode="auto">
          <a:xfrm>
            <a:off x="9907587" y="6219824"/>
            <a:ext cx="68263" cy="41275"/>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9">
            <a:extLst>
              <a:ext uri="{FF2B5EF4-FFF2-40B4-BE49-F238E27FC236}">
                <a16:creationId xmlns:a16="http://schemas.microsoft.com/office/drawing/2014/main" id="{6C7B2523-563A-47BC-A2F4-D00D5E3FDB89}"/>
              </a:ext>
            </a:extLst>
          </p:cNvPr>
          <p:cNvSpPr>
            <a:spLocks/>
          </p:cNvSpPr>
          <p:nvPr/>
        </p:nvSpPr>
        <p:spPr bwMode="auto">
          <a:xfrm>
            <a:off x="9729787" y="6323011"/>
            <a:ext cx="79375" cy="46038"/>
          </a:xfrm>
          <a:custGeom>
            <a:avLst/>
            <a:gdLst>
              <a:gd name="T0" fmla="*/ 41 w 50"/>
              <a:gd name="T1" fmla="*/ 29 h 29"/>
              <a:gd name="T2" fmla="*/ 50 w 50"/>
              <a:gd name="T3" fmla="*/ 0 h 29"/>
              <a:gd name="T4" fmla="*/ 10 w 50"/>
              <a:gd name="T5" fmla="*/ 0 h 29"/>
              <a:gd name="T6" fmla="*/ 0 w 50"/>
              <a:gd name="T7" fmla="*/ 29 h 29"/>
              <a:gd name="T8" fmla="*/ 41 w 50"/>
              <a:gd name="T9" fmla="*/ 29 h 29"/>
            </a:gdLst>
            <a:ahLst/>
            <a:cxnLst>
              <a:cxn ang="0">
                <a:pos x="T0" y="T1"/>
              </a:cxn>
              <a:cxn ang="0">
                <a:pos x="T2" y="T3"/>
              </a:cxn>
              <a:cxn ang="0">
                <a:pos x="T4" y="T5"/>
              </a:cxn>
              <a:cxn ang="0">
                <a:pos x="T6" y="T7"/>
              </a:cxn>
              <a:cxn ang="0">
                <a:pos x="T8" y="T9"/>
              </a:cxn>
            </a:cxnLst>
            <a:rect l="0" t="0" r="r" b="b"/>
            <a:pathLst>
              <a:path w="50" h="29">
                <a:moveTo>
                  <a:pt x="41" y="29"/>
                </a:moveTo>
                <a:lnTo>
                  <a:pt x="50" y="0"/>
                </a:lnTo>
                <a:lnTo>
                  <a:pt x="10" y="0"/>
                </a:lnTo>
                <a:lnTo>
                  <a:pt x="0" y="29"/>
                </a:lnTo>
                <a:lnTo>
                  <a:pt x="41"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B3C3EC82-82B7-4397-966E-BBB229C79ED1}"/>
              </a:ext>
            </a:extLst>
          </p:cNvPr>
          <p:cNvSpPr>
            <a:spLocks/>
          </p:cNvSpPr>
          <p:nvPr/>
        </p:nvSpPr>
        <p:spPr bwMode="auto">
          <a:xfrm>
            <a:off x="9837737" y="6219824"/>
            <a:ext cx="71438" cy="41275"/>
          </a:xfrm>
          <a:custGeom>
            <a:avLst/>
            <a:gdLst>
              <a:gd name="T0" fmla="*/ 0 w 45"/>
              <a:gd name="T1" fmla="*/ 26 h 26"/>
              <a:gd name="T2" fmla="*/ 38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8"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a:extLst>
              <a:ext uri="{FF2B5EF4-FFF2-40B4-BE49-F238E27FC236}">
                <a16:creationId xmlns:a16="http://schemas.microsoft.com/office/drawing/2014/main" id="{F8158231-DC5D-4BA0-80EF-A4E72C4986B4}"/>
              </a:ext>
            </a:extLst>
          </p:cNvPr>
          <p:cNvSpPr>
            <a:spLocks/>
          </p:cNvSpPr>
          <p:nvPr/>
        </p:nvSpPr>
        <p:spPr bwMode="auto">
          <a:xfrm>
            <a:off x="9767887" y="6219824"/>
            <a:ext cx="73025" cy="41275"/>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42E902BF-1363-42DC-9801-7C5CA3D413CB}"/>
              </a:ext>
            </a:extLst>
          </p:cNvPr>
          <p:cNvSpPr>
            <a:spLocks/>
          </p:cNvSpPr>
          <p:nvPr/>
        </p:nvSpPr>
        <p:spPr bwMode="auto">
          <a:xfrm>
            <a:off x="10026649" y="6323011"/>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62D0EB90-12F6-4285-825B-D1F88576B107}"/>
              </a:ext>
            </a:extLst>
          </p:cNvPr>
          <p:cNvSpPr>
            <a:spLocks/>
          </p:cNvSpPr>
          <p:nvPr/>
        </p:nvSpPr>
        <p:spPr bwMode="auto">
          <a:xfrm>
            <a:off x="10101262" y="6323011"/>
            <a:ext cx="474663" cy="46038"/>
          </a:xfrm>
          <a:custGeom>
            <a:avLst/>
            <a:gdLst>
              <a:gd name="T0" fmla="*/ 299 w 299"/>
              <a:gd name="T1" fmla="*/ 0 h 29"/>
              <a:gd name="T2" fmla="*/ 4 w 299"/>
              <a:gd name="T3" fmla="*/ 0 h 29"/>
              <a:gd name="T4" fmla="*/ 0 w 299"/>
              <a:gd name="T5" fmla="*/ 29 h 29"/>
              <a:gd name="T6" fmla="*/ 297 w 299"/>
              <a:gd name="T7" fmla="*/ 29 h 29"/>
              <a:gd name="T8" fmla="*/ 299 w 299"/>
              <a:gd name="T9" fmla="*/ 0 h 29"/>
            </a:gdLst>
            <a:ahLst/>
            <a:cxnLst>
              <a:cxn ang="0">
                <a:pos x="T0" y="T1"/>
              </a:cxn>
              <a:cxn ang="0">
                <a:pos x="T2" y="T3"/>
              </a:cxn>
              <a:cxn ang="0">
                <a:pos x="T4" y="T5"/>
              </a:cxn>
              <a:cxn ang="0">
                <a:pos x="T6" y="T7"/>
              </a:cxn>
              <a:cxn ang="0">
                <a:pos x="T8" y="T9"/>
              </a:cxn>
            </a:cxnLst>
            <a:rect l="0" t="0" r="r" b="b"/>
            <a:pathLst>
              <a:path w="299" h="29">
                <a:moveTo>
                  <a:pt x="299" y="0"/>
                </a:moveTo>
                <a:lnTo>
                  <a:pt x="4" y="0"/>
                </a:lnTo>
                <a:lnTo>
                  <a:pt x="0" y="29"/>
                </a:lnTo>
                <a:lnTo>
                  <a:pt x="297" y="29"/>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C8FC18CB-8DC7-451D-98E0-322960DB6918}"/>
              </a:ext>
            </a:extLst>
          </p:cNvPr>
          <p:cNvSpPr>
            <a:spLocks/>
          </p:cNvSpPr>
          <p:nvPr/>
        </p:nvSpPr>
        <p:spPr bwMode="auto">
          <a:xfrm>
            <a:off x="9877424" y="6323011"/>
            <a:ext cx="76200" cy="46038"/>
          </a:xfrm>
          <a:custGeom>
            <a:avLst/>
            <a:gdLst>
              <a:gd name="T0" fmla="*/ 48 w 48"/>
              <a:gd name="T1" fmla="*/ 0 h 29"/>
              <a:gd name="T2" fmla="*/ 8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8"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16B9EF27-74E1-49A1-ACC1-F93594B9CB59}"/>
              </a:ext>
            </a:extLst>
          </p:cNvPr>
          <p:cNvSpPr>
            <a:spLocks/>
          </p:cNvSpPr>
          <p:nvPr/>
        </p:nvSpPr>
        <p:spPr bwMode="auto">
          <a:xfrm>
            <a:off x="9804399" y="6323011"/>
            <a:ext cx="76200" cy="46038"/>
          </a:xfrm>
          <a:custGeom>
            <a:avLst/>
            <a:gdLst>
              <a:gd name="T0" fmla="*/ 48 w 48"/>
              <a:gd name="T1" fmla="*/ 0 h 29"/>
              <a:gd name="T2" fmla="*/ 9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9"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C3E122FF-755A-48B1-8BE0-7491B2605789}"/>
              </a:ext>
            </a:extLst>
          </p:cNvPr>
          <p:cNvSpPr>
            <a:spLocks/>
          </p:cNvSpPr>
          <p:nvPr/>
        </p:nvSpPr>
        <p:spPr bwMode="auto">
          <a:xfrm>
            <a:off x="9953624" y="6323011"/>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87669D57-2A3B-4FA6-9F8A-C1BEF770C824}"/>
              </a:ext>
            </a:extLst>
          </p:cNvPr>
          <p:cNvSpPr>
            <a:spLocks/>
          </p:cNvSpPr>
          <p:nvPr/>
        </p:nvSpPr>
        <p:spPr bwMode="auto">
          <a:xfrm>
            <a:off x="10255249" y="6219824"/>
            <a:ext cx="60325" cy="41275"/>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a:extLst>
              <a:ext uri="{FF2B5EF4-FFF2-40B4-BE49-F238E27FC236}">
                <a16:creationId xmlns:a16="http://schemas.microsoft.com/office/drawing/2014/main" id="{415007D4-FBAD-4843-BEA1-3B791236618B}"/>
              </a:ext>
            </a:extLst>
          </p:cNvPr>
          <p:cNvSpPr>
            <a:spLocks noChangeArrowheads="1"/>
          </p:cNvSpPr>
          <p:nvPr/>
        </p:nvSpPr>
        <p:spPr bwMode="auto">
          <a:xfrm>
            <a:off x="10323512" y="6219824"/>
            <a:ext cx="63500" cy="41275"/>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664FCDA7-30DC-486F-90DE-BC1AE59C5A86}"/>
              </a:ext>
            </a:extLst>
          </p:cNvPr>
          <p:cNvSpPr>
            <a:spLocks/>
          </p:cNvSpPr>
          <p:nvPr/>
        </p:nvSpPr>
        <p:spPr bwMode="auto">
          <a:xfrm>
            <a:off x="10253662" y="6270624"/>
            <a:ext cx="133350" cy="44450"/>
          </a:xfrm>
          <a:custGeom>
            <a:avLst/>
            <a:gdLst>
              <a:gd name="T0" fmla="*/ 44 w 84"/>
              <a:gd name="T1" fmla="*/ 0 h 28"/>
              <a:gd name="T2" fmla="*/ 44 w 84"/>
              <a:gd name="T3" fmla="*/ 28 h 28"/>
              <a:gd name="T4" fmla="*/ 39 w 84"/>
              <a:gd name="T5" fmla="*/ 28 h 28"/>
              <a:gd name="T6" fmla="*/ 39 w 84"/>
              <a:gd name="T7" fmla="*/ 0 h 28"/>
              <a:gd name="T8" fmla="*/ 0 w 84"/>
              <a:gd name="T9" fmla="*/ 0 h 28"/>
              <a:gd name="T10" fmla="*/ 0 w 84"/>
              <a:gd name="T11" fmla="*/ 28 h 28"/>
              <a:gd name="T12" fmla="*/ 84 w 84"/>
              <a:gd name="T13" fmla="*/ 28 h 28"/>
              <a:gd name="T14" fmla="*/ 84 w 84"/>
              <a:gd name="T15" fmla="*/ 0 h 28"/>
              <a:gd name="T16" fmla="*/ 44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4" y="0"/>
                </a:moveTo>
                <a:lnTo>
                  <a:pt x="44" y="28"/>
                </a:lnTo>
                <a:lnTo>
                  <a:pt x="39" y="28"/>
                </a:lnTo>
                <a:lnTo>
                  <a:pt x="39" y="0"/>
                </a:lnTo>
                <a:lnTo>
                  <a:pt x="0" y="0"/>
                </a:lnTo>
                <a:lnTo>
                  <a:pt x="0" y="28"/>
                </a:lnTo>
                <a:lnTo>
                  <a:pt x="84" y="28"/>
                </a:lnTo>
                <a:lnTo>
                  <a:pt x="84" y="0"/>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1FCB823-D42E-459E-86C1-154B58EBCDD4}"/>
              </a:ext>
            </a:extLst>
          </p:cNvPr>
          <p:cNvSpPr>
            <a:spLocks noEditPoints="1"/>
          </p:cNvSpPr>
          <p:nvPr/>
        </p:nvSpPr>
        <p:spPr bwMode="auto">
          <a:xfrm>
            <a:off x="10131424" y="5665786"/>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close/>
                <a:moveTo>
                  <a:pt x="265" y="240"/>
                </a:moveTo>
                <a:lnTo>
                  <a:pt x="17" y="240"/>
                </a:lnTo>
                <a:lnTo>
                  <a:pt x="17"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1">
            <a:extLst>
              <a:ext uri="{FF2B5EF4-FFF2-40B4-BE49-F238E27FC236}">
                <a16:creationId xmlns:a16="http://schemas.microsoft.com/office/drawing/2014/main" id="{D42E0DB0-9896-4D60-B050-DA7B2A6F0787}"/>
              </a:ext>
            </a:extLst>
          </p:cNvPr>
          <p:cNvSpPr>
            <a:spLocks noEditPoints="1"/>
          </p:cNvSpPr>
          <p:nvPr/>
        </p:nvSpPr>
        <p:spPr bwMode="auto">
          <a:xfrm>
            <a:off x="10131424" y="5665786"/>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moveTo>
                  <a:pt x="265" y="240"/>
                </a:moveTo>
                <a:lnTo>
                  <a:pt x="17" y="240"/>
                </a:lnTo>
                <a:lnTo>
                  <a:pt x="17"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7AAD29A5-9B85-4D33-A252-C6182F34717D}"/>
              </a:ext>
            </a:extLst>
          </p:cNvPr>
          <p:cNvSpPr>
            <a:spLocks/>
          </p:cNvSpPr>
          <p:nvPr/>
        </p:nvSpPr>
        <p:spPr bwMode="auto">
          <a:xfrm>
            <a:off x="10175874" y="5815011"/>
            <a:ext cx="358775" cy="214313"/>
          </a:xfrm>
          <a:custGeom>
            <a:avLst/>
            <a:gdLst>
              <a:gd name="T0" fmla="*/ 201 w 226"/>
              <a:gd name="T1" fmla="*/ 106 h 135"/>
              <a:gd name="T2" fmla="*/ 133 w 226"/>
              <a:gd name="T3" fmla="*/ 6 h 135"/>
              <a:gd name="T4" fmla="*/ 113 w 226"/>
              <a:gd name="T5" fmla="*/ 40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6"/>
                </a:moveTo>
                <a:lnTo>
                  <a:pt x="133" y="6"/>
                </a:lnTo>
                <a:lnTo>
                  <a:pt x="113" y="40"/>
                </a:lnTo>
                <a:lnTo>
                  <a:pt x="90" y="0"/>
                </a:lnTo>
                <a:lnTo>
                  <a:pt x="43" y="82"/>
                </a:lnTo>
                <a:lnTo>
                  <a:pt x="0" y="8"/>
                </a:lnTo>
                <a:lnTo>
                  <a:pt x="0" y="135"/>
                </a:lnTo>
                <a:lnTo>
                  <a:pt x="226" y="135"/>
                </a:lnTo>
                <a:lnTo>
                  <a:pt x="226" y="62"/>
                </a:lnTo>
                <a:lnTo>
                  <a:pt x="20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3">
            <a:extLst>
              <a:ext uri="{FF2B5EF4-FFF2-40B4-BE49-F238E27FC236}">
                <a16:creationId xmlns:a16="http://schemas.microsoft.com/office/drawing/2014/main" id="{36298863-31E3-4E47-9105-CDE4754FA15B}"/>
              </a:ext>
            </a:extLst>
          </p:cNvPr>
          <p:cNvSpPr>
            <a:spLocks noChangeArrowheads="1"/>
          </p:cNvSpPr>
          <p:nvPr/>
        </p:nvSpPr>
        <p:spPr bwMode="auto">
          <a:xfrm>
            <a:off x="10428287" y="5737224"/>
            <a:ext cx="85725" cy="82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4">
            <a:extLst>
              <a:ext uri="{FF2B5EF4-FFF2-40B4-BE49-F238E27FC236}">
                <a16:creationId xmlns:a16="http://schemas.microsoft.com/office/drawing/2014/main" id="{965E1FB2-1C85-41A0-B880-C3BD927FDE14}"/>
              </a:ext>
            </a:extLst>
          </p:cNvPr>
          <p:cNvSpPr>
            <a:spLocks noEditPoints="1"/>
          </p:cNvSpPr>
          <p:nvPr/>
        </p:nvSpPr>
        <p:spPr bwMode="auto">
          <a:xfrm>
            <a:off x="9893299" y="5467349"/>
            <a:ext cx="1052513" cy="592138"/>
          </a:xfrm>
          <a:custGeom>
            <a:avLst/>
            <a:gdLst>
              <a:gd name="T0" fmla="*/ 652 w 981"/>
              <a:gd name="T1" fmla="*/ 280 h 556"/>
              <a:gd name="T2" fmla="*/ 648 w 981"/>
              <a:gd name="T3" fmla="*/ 289 h 556"/>
              <a:gd name="T4" fmla="*/ 640 w 981"/>
              <a:gd name="T5" fmla="*/ 302 h 556"/>
              <a:gd name="T6" fmla="*/ 640 w 981"/>
              <a:gd name="T7" fmla="*/ 410 h 556"/>
              <a:gd name="T8" fmla="*/ 688 w 981"/>
              <a:gd name="T9" fmla="*/ 440 h 556"/>
              <a:gd name="T10" fmla="*/ 695 w 981"/>
              <a:gd name="T11" fmla="*/ 373 h 556"/>
              <a:gd name="T12" fmla="*/ 694 w 981"/>
              <a:gd name="T13" fmla="*/ 365 h 556"/>
              <a:gd name="T14" fmla="*/ 681 w 981"/>
              <a:gd name="T15" fmla="*/ 328 h 556"/>
              <a:gd name="T16" fmla="*/ 677 w 981"/>
              <a:gd name="T17" fmla="*/ 329 h 556"/>
              <a:gd name="T18" fmla="*/ 675 w 981"/>
              <a:gd name="T19" fmla="*/ 328 h 556"/>
              <a:gd name="T20" fmla="*/ 674 w 981"/>
              <a:gd name="T21" fmla="*/ 328 h 556"/>
              <a:gd name="T22" fmla="*/ 645 w 981"/>
              <a:gd name="T23" fmla="*/ 316 h 556"/>
              <a:gd name="T24" fmla="*/ 645 w 981"/>
              <a:gd name="T25" fmla="*/ 316 h 556"/>
              <a:gd name="T26" fmla="*/ 663 w 981"/>
              <a:gd name="T27" fmla="*/ 297 h 556"/>
              <a:gd name="T28" fmla="*/ 658 w 981"/>
              <a:gd name="T29" fmla="*/ 288 h 556"/>
              <a:gd name="T30" fmla="*/ 652 w 981"/>
              <a:gd name="T31" fmla="*/ 280 h 556"/>
              <a:gd name="T32" fmla="*/ 523 w 981"/>
              <a:gd name="T33" fmla="*/ 213 h 556"/>
              <a:gd name="T34" fmla="*/ 340 w 981"/>
              <a:gd name="T35" fmla="*/ 213 h 556"/>
              <a:gd name="T36" fmla="*/ 359 w 981"/>
              <a:gd name="T37" fmla="*/ 230 h 556"/>
              <a:gd name="T38" fmla="*/ 614 w 981"/>
              <a:gd name="T39" fmla="*/ 393 h 556"/>
              <a:gd name="T40" fmla="*/ 614 w 981"/>
              <a:gd name="T41" fmla="*/ 315 h 556"/>
              <a:gd name="T42" fmla="*/ 610 w 981"/>
              <a:gd name="T43" fmla="*/ 315 h 556"/>
              <a:gd name="T44" fmla="*/ 594 w 981"/>
              <a:gd name="T45" fmla="*/ 312 h 556"/>
              <a:gd name="T46" fmla="*/ 593 w 981"/>
              <a:gd name="T47" fmla="*/ 312 h 556"/>
              <a:gd name="T48" fmla="*/ 614 w 981"/>
              <a:gd name="T49" fmla="*/ 262 h 556"/>
              <a:gd name="T50" fmla="*/ 614 w 981"/>
              <a:gd name="T51" fmla="*/ 256 h 556"/>
              <a:gd name="T52" fmla="*/ 610 w 981"/>
              <a:gd name="T53" fmla="*/ 256 h 556"/>
              <a:gd name="T54" fmla="*/ 598 w 981"/>
              <a:gd name="T55" fmla="*/ 278 h 556"/>
              <a:gd name="T56" fmla="*/ 578 w 981"/>
              <a:gd name="T57" fmla="*/ 297 h 556"/>
              <a:gd name="T58" fmla="*/ 538 w 981"/>
              <a:gd name="T59" fmla="*/ 331 h 556"/>
              <a:gd name="T60" fmla="*/ 499 w 981"/>
              <a:gd name="T61" fmla="*/ 292 h 556"/>
              <a:gd name="T62" fmla="*/ 499 w 981"/>
              <a:gd name="T63" fmla="*/ 290 h 556"/>
              <a:gd name="T64" fmla="*/ 488 w 981"/>
              <a:gd name="T65" fmla="*/ 291 h 556"/>
              <a:gd name="T66" fmla="*/ 469 w 981"/>
              <a:gd name="T67" fmla="*/ 267 h 556"/>
              <a:gd name="T68" fmla="*/ 523 w 981"/>
              <a:gd name="T69" fmla="*/ 213 h 556"/>
              <a:gd name="T70" fmla="*/ 981 w 981"/>
              <a:gd name="T71" fmla="*/ 0 h 556"/>
              <a:gd name="T72" fmla="*/ 0 w 981"/>
              <a:gd name="T73" fmla="*/ 0 h 556"/>
              <a:gd name="T74" fmla="*/ 291 w 981"/>
              <a:gd name="T75" fmla="*/ 186 h 556"/>
              <a:gd name="T76" fmla="*/ 640 w 981"/>
              <a:gd name="T77" fmla="*/ 186 h 556"/>
              <a:gd name="T78" fmla="*/ 640 w 981"/>
              <a:gd name="T79" fmla="*/ 187 h 556"/>
              <a:gd name="T80" fmla="*/ 656 w 981"/>
              <a:gd name="T81" fmla="*/ 194 h 556"/>
              <a:gd name="T82" fmla="*/ 780 w 981"/>
              <a:gd name="T83" fmla="*/ 267 h 556"/>
              <a:gd name="T84" fmla="*/ 813 w 981"/>
              <a:gd name="T85" fmla="*/ 293 h 556"/>
              <a:gd name="T86" fmla="*/ 833 w 981"/>
              <a:gd name="T87" fmla="*/ 318 h 556"/>
              <a:gd name="T88" fmla="*/ 948 w 981"/>
              <a:gd name="T89" fmla="*/ 513 h 556"/>
              <a:gd name="T90" fmla="*/ 981 w 981"/>
              <a:gd name="T91" fmla="*/ 556 h 556"/>
              <a:gd name="T92" fmla="*/ 981 w 981"/>
              <a:gd name="T93"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1" h="556">
                <a:moveTo>
                  <a:pt x="652" y="280"/>
                </a:moveTo>
                <a:cubicBezTo>
                  <a:pt x="648" y="289"/>
                  <a:pt x="648" y="289"/>
                  <a:pt x="648" y="289"/>
                </a:cubicBezTo>
                <a:cubicBezTo>
                  <a:pt x="646" y="294"/>
                  <a:pt x="643" y="298"/>
                  <a:pt x="640" y="302"/>
                </a:cubicBezTo>
                <a:cubicBezTo>
                  <a:pt x="640" y="410"/>
                  <a:pt x="640" y="410"/>
                  <a:pt x="640" y="410"/>
                </a:cubicBezTo>
                <a:cubicBezTo>
                  <a:pt x="688" y="440"/>
                  <a:pt x="688" y="440"/>
                  <a:pt x="688" y="440"/>
                </a:cubicBezTo>
                <a:cubicBezTo>
                  <a:pt x="696" y="420"/>
                  <a:pt x="699" y="396"/>
                  <a:pt x="695" y="373"/>
                </a:cubicBezTo>
                <a:cubicBezTo>
                  <a:pt x="695" y="370"/>
                  <a:pt x="694" y="368"/>
                  <a:pt x="694" y="365"/>
                </a:cubicBezTo>
                <a:cubicBezTo>
                  <a:pt x="691" y="351"/>
                  <a:pt x="687" y="340"/>
                  <a:pt x="681" y="328"/>
                </a:cubicBezTo>
                <a:cubicBezTo>
                  <a:pt x="680" y="328"/>
                  <a:pt x="678" y="329"/>
                  <a:pt x="677" y="329"/>
                </a:cubicBezTo>
                <a:cubicBezTo>
                  <a:pt x="676" y="329"/>
                  <a:pt x="676" y="328"/>
                  <a:pt x="675" y="328"/>
                </a:cubicBezTo>
                <a:cubicBezTo>
                  <a:pt x="675" y="328"/>
                  <a:pt x="675" y="328"/>
                  <a:pt x="674" y="328"/>
                </a:cubicBezTo>
                <a:cubicBezTo>
                  <a:pt x="664" y="328"/>
                  <a:pt x="653" y="324"/>
                  <a:pt x="645" y="316"/>
                </a:cubicBezTo>
                <a:cubicBezTo>
                  <a:pt x="645" y="316"/>
                  <a:pt x="645" y="316"/>
                  <a:pt x="645" y="316"/>
                </a:cubicBezTo>
                <a:cubicBezTo>
                  <a:pt x="663" y="297"/>
                  <a:pt x="663" y="297"/>
                  <a:pt x="663" y="297"/>
                </a:cubicBezTo>
                <a:cubicBezTo>
                  <a:pt x="662" y="294"/>
                  <a:pt x="660" y="292"/>
                  <a:pt x="658" y="288"/>
                </a:cubicBezTo>
                <a:cubicBezTo>
                  <a:pt x="656" y="285"/>
                  <a:pt x="654" y="282"/>
                  <a:pt x="652" y="280"/>
                </a:cubicBezTo>
                <a:moveTo>
                  <a:pt x="523" y="213"/>
                </a:moveTo>
                <a:cubicBezTo>
                  <a:pt x="340" y="213"/>
                  <a:pt x="340" y="213"/>
                  <a:pt x="340" y="213"/>
                </a:cubicBezTo>
                <a:cubicBezTo>
                  <a:pt x="346" y="217"/>
                  <a:pt x="352" y="223"/>
                  <a:pt x="359" y="230"/>
                </a:cubicBezTo>
                <a:cubicBezTo>
                  <a:pt x="614" y="393"/>
                  <a:pt x="614" y="393"/>
                  <a:pt x="614" y="393"/>
                </a:cubicBezTo>
                <a:cubicBezTo>
                  <a:pt x="614" y="315"/>
                  <a:pt x="614" y="315"/>
                  <a:pt x="614" y="315"/>
                </a:cubicBezTo>
                <a:cubicBezTo>
                  <a:pt x="612" y="315"/>
                  <a:pt x="611" y="315"/>
                  <a:pt x="610" y="315"/>
                </a:cubicBezTo>
                <a:cubicBezTo>
                  <a:pt x="604" y="315"/>
                  <a:pt x="599" y="314"/>
                  <a:pt x="594" y="312"/>
                </a:cubicBezTo>
                <a:cubicBezTo>
                  <a:pt x="593" y="312"/>
                  <a:pt x="593" y="312"/>
                  <a:pt x="593" y="312"/>
                </a:cubicBezTo>
                <a:cubicBezTo>
                  <a:pt x="614" y="262"/>
                  <a:pt x="614" y="262"/>
                  <a:pt x="614" y="262"/>
                </a:cubicBezTo>
                <a:cubicBezTo>
                  <a:pt x="614" y="256"/>
                  <a:pt x="614" y="256"/>
                  <a:pt x="614" y="256"/>
                </a:cubicBezTo>
                <a:cubicBezTo>
                  <a:pt x="613" y="256"/>
                  <a:pt x="611" y="256"/>
                  <a:pt x="610" y="256"/>
                </a:cubicBezTo>
                <a:cubicBezTo>
                  <a:pt x="598" y="278"/>
                  <a:pt x="598" y="278"/>
                  <a:pt x="598" y="278"/>
                </a:cubicBezTo>
                <a:cubicBezTo>
                  <a:pt x="593" y="286"/>
                  <a:pt x="586" y="293"/>
                  <a:pt x="578" y="297"/>
                </a:cubicBezTo>
                <a:cubicBezTo>
                  <a:pt x="575" y="317"/>
                  <a:pt x="558" y="331"/>
                  <a:pt x="538" y="331"/>
                </a:cubicBezTo>
                <a:cubicBezTo>
                  <a:pt x="517" y="331"/>
                  <a:pt x="499" y="314"/>
                  <a:pt x="499" y="292"/>
                </a:cubicBezTo>
                <a:cubicBezTo>
                  <a:pt x="499" y="291"/>
                  <a:pt x="499" y="290"/>
                  <a:pt x="499" y="290"/>
                </a:cubicBezTo>
                <a:cubicBezTo>
                  <a:pt x="495" y="290"/>
                  <a:pt x="491" y="291"/>
                  <a:pt x="488" y="291"/>
                </a:cubicBezTo>
                <a:cubicBezTo>
                  <a:pt x="469" y="291"/>
                  <a:pt x="455" y="281"/>
                  <a:pt x="469" y="267"/>
                </a:cubicBezTo>
                <a:cubicBezTo>
                  <a:pt x="476" y="259"/>
                  <a:pt x="503" y="229"/>
                  <a:pt x="523" y="213"/>
                </a:cubicBezTo>
                <a:moveTo>
                  <a:pt x="981" y="0"/>
                </a:moveTo>
                <a:cubicBezTo>
                  <a:pt x="0" y="0"/>
                  <a:pt x="0" y="0"/>
                  <a:pt x="0" y="0"/>
                </a:cubicBezTo>
                <a:cubicBezTo>
                  <a:pt x="291" y="186"/>
                  <a:pt x="291" y="186"/>
                  <a:pt x="291" y="186"/>
                </a:cubicBezTo>
                <a:cubicBezTo>
                  <a:pt x="640" y="186"/>
                  <a:pt x="640" y="186"/>
                  <a:pt x="640" y="186"/>
                </a:cubicBezTo>
                <a:cubicBezTo>
                  <a:pt x="640" y="187"/>
                  <a:pt x="640" y="187"/>
                  <a:pt x="640" y="187"/>
                </a:cubicBezTo>
                <a:cubicBezTo>
                  <a:pt x="646" y="189"/>
                  <a:pt x="651" y="191"/>
                  <a:pt x="656" y="194"/>
                </a:cubicBezTo>
                <a:cubicBezTo>
                  <a:pt x="780" y="267"/>
                  <a:pt x="780" y="267"/>
                  <a:pt x="780" y="267"/>
                </a:cubicBezTo>
                <a:cubicBezTo>
                  <a:pt x="792" y="274"/>
                  <a:pt x="803" y="283"/>
                  <a:pt x="813" y="293"/>
                </a:cubicBezTo>
                <a:cubicBezTo>
                  <a:pt x="821" y="300"/>
                  <a:pt x="828" y="309"/>
                  <a:pt x="833" y="318"/>
                </a:cubicBezTo>
                <a:cubicBezTo>
                  <a:pt x="948" y="513"/>
                  <a:pt x="948" y="513"/>
                  <a:pt x="948" y="513"/>
                </a:cubicBezTo>
                <a:cubicBezTo>
                  <a:pt x="981" y="556"/>
                  <a:pt x="981" y="556"/>
                  <a:pt x="981" y="556"/>
                </a:cubicBezTo>
                <a:cubicBezTo>
                  <a:pt x="981" y="0"/>
                  <a:pt x="981" y="0"/>
                  <a:pt x="98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5">
            <a:extLst>
              <a:ext uri="{FF2B5EF4-FFF2-40B4-BE49-F238E27FC236}">
                <a16:creationId xmlns:a16="http://schemas.microsoft.com/office/drawing/2014/main" id="{55287ED7-B9FE-4F64-B1BE-503CC08B944E}"/>
              </a:ext>
            </a:extLst>
          </p:cNvPr>
          <p:cNvSpPr>
            <a:spLocks noEditPoints="1"/>
          </p:cNvSpPr>
          <p:nvPr/>
        </p:nvSpPr>
        <p:spPr bwMode="auto">
          <a:xfrm>
            <a:off x="10206037" y="5665786"/>
            <a:ext cx="373063" cy="238125"/>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6">
            <a:extLst>
              <a:ext uri="{FF2B5EF4-FFF2-40B4-BE49-F238E27FC236}">
                <a16:creationId xmlns:a16="http://schemas.microsoft.com/office/drawing/2014/main" id="{C538CDD6-9DBA-4A37-A047-306FB37F1111}"/>
              </a:ext>
            </a:extLst>
          </p:cNvPr>
          <p:cNvSpPr>
            <a:spLocks/>
          </p:cNvSpPr>
          <p:nvPr/>
        </p:nvSpPr>
        <p:spPr bwMode="auto">
          <a:xfrm>
            <a:off x="10428287" y="5743574"/>
            <a:ext cx="85725" cy="76200"/>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7">
            <a:extLst>
              <a:ext uri="{FF2B5EF4-FFF2-40B4-BE49-F238E27FC236}">
                <a16:creationId xmlns:a16="http://schemas.microsoft.com/office/drawing/2014/main" id="{203ABB4F-84DB-4B04-942F-A74C89A5AF22}"/>
              </a:ext>
            </a:extLst>
          </p:cNvPr>
          <p:cNvSpPr>
            <a:spLocks/>
          </p:cNvSpPr>
          <p:nvPr/>
        </p:nvSpPr>
        <p:spPr bwMode="auto">
          <a:xfrm>
            <a:off x="10529887" y="5727699"/>
            <a:ext cx="71438" cy="80963"/>
          </a:xfrm>
          <a:custGeom>
            <a:avLst/>
            <a:gdLst>
              <a:gd name="T0" fmla="*/ 1 w 67"/>
              <a:gd name="T1" fmla="*/ 68 h 77"/>
              <a:gd name="T2" fmla="*/ 0 w 67"/>
              <a:gd name="T3" fmla="*/ 68 h 77"/>
              <a:gd name="T4" fmla="*/ 28 w 67"/>
              <a:gd name="T5" fmla="*/ 0 h 77"/>
              <a:gd name="T6" fmla="*/ 67 w 67"/>
              <a:gd name="T7" fmla="*/ 16 h 77"/>
              <a:gd name="T8" fmla="*/ 55 w 67"/>
              <a:gd name="T9" fmla="*/ 45 h 77"/>
              <a:gd name="T10" fmla="*/ 1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1" y="68"/>
                </a:moveTo>
                <a:cubicBezTo>
                  <a:pt x="0" y="68"/>
                  <a:pt x="0" y="68"/>
                  <a:pt x="0" y="68"/>
                </a:cubicBezTo>
                <a:cubicBezTo>
                  <a:pt x="28" y="0"/>
                  <a:pt x="28" y="0"/>
                  <a:pt x="28" y="0"/>
                </a:cubicBezTo>
                <a:cubicBezTo>
                  <a:pt x="67" y="16"/>
                  <a:pt x="67" y="16"/>
                  <a:pt x="67" y="16"/>
                </a:cubicBezTo>
                <a:cubicBezTo>
                  <a:pt x="55" y="45"/>
                  <a:pt x="55" y="45"/>
                  <a:pt x="55" y="45"/>
                </a:cubicBezTo>
                <a:cubicBezTo>
                  <a:pt x="46" y="67"/>
                  <a:pt x="22" y="77"/>
                  <a:pt x="1"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A2DB37C5-33AF-4346-B103-91ABDC3DB46D}"/>
              </a:ext>
            </a:extLst>
          </p:cNvPr>
          <p:cNvSpPr>
            <a:spLocks/>
          </p:cNvSpPr>
          <p:nvPr/>
        </p:nvSpPr>
        <p:spPr bwMode="auto">
          <a:xfrm>
            <a:off x="10585449" y="5748336"/>
            <a:ext cx="85725" cy="73025"/>
          </a:xfrm>
          <a:custGeom>
            <a:avLst/>
            <a:gdLst>
              <a:gd name="T0" fmla="*/ 0 w 81"/>
              <a:gd name="T1" fmla="*/ 52 h 68"/>
              <a:gd name="T2" fmla="*/ 0 w 81"/>
              <a:gd name="T3" fmla="*/ 52 h 68"/>
              <a:gd name="T4" fmla="*/ 52 w 81"/>
              <a:gd name="T5" fmla="*/ 0 h 68"/>
              <a:gd name="T6" fmla="*/ 81 w 81"/>
              <a:gd name="T7" fmla="*/ 30 h 68"/>
              <a:gd name="T8" fmla="*/ 59 w 81"/>
              <a:gd name="T9" fmla="*/ 52 h 68"/>
              <a:gd name="T10" fmla="*/ 0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0" y="52"/>
                </a:moveTo>
                <a:cubicBezTo>
                  <a:pt x="0" y="52"/>
                  <a:pt x="0" y="52"/>
                  <a:pt x="0" y="52"/>
                </a:cubicBezTo>
                <a:cubicBezTo>
                  <a:pt x="52" y="0"/>
                  <a:pt x="52" y="0"/>
                  <a:pt x="52" y="0"/>
                </a:cubicBezTo>
                <a:cubicBezTo>
                  <a:pt x="81" y="30"/>
                  <a:pt x="81" y="30"/>
                  <a:pt x="81" y="30"/>
                </a:cubicBezTo>
                <a:cubicBezTo>
                  <a:pt x="59" y="52"/>
                  <a:pt x="59" y="52"/>
                  <a:pt x="59" y="52"/>
                </a:cubicBezTo>
                <a:cubicBezTo>
                  <a:pt x="43" y="68"/>
                  <a:pt x="16" y="68"/>
                  <a:pt x="0"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A3957011-FAD6-4652-8186-65F39DA5FC8B}"/>
              </a:ext>
            </a:extLst>
          </p:cNvPr>
          <p:cNvSpPr>
            <a:spLocks/>
          </p:cNvSpPr>
          <p:nvPr/>
        </p:nvSpPr>
        <p:spPr bwMode="auto">
          <a:xfrm>
            <a:off x="10458449" y="5699124"/>
            <a:ext cx="96838" cy="100013"/>
          </a:xfrm>
          <a:custGeom>
            <a:avLst/>
            <a:gdLst>
              <a:gd name="T0" fmla="*/ 0 w 90"/>
              <a:gd name="T1" fmla="*/ 79 h 93"/>
              <a:gd name="T2" fmla="*/ 0 w 90"/>
              <a:gd name="T3" fmla="*/ 79 h 93"/>
              <a:gd name="T4" fmla="*/ 45 w 90"/>
              <a:gd name="T5" fmla="*/ 0 h 93"/>
              <a:gd name="T6" fmla="*/ 90 w 90"/>
              <a:gd name="T7" fmla="*/ 25 h 93"/>
              <a:gd name="T8" fmla="*/ 71 w 90"/>
              <a:gd name="T9" fmla="*/ 60 h 93"/>
              <a:gd name="T10" fmla="*/ 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0" y="79"/>
                </a:moveTo>
                <a:cubicBezTo>
                  <a:pt x="0" y="79"/>
                  <a:pt x="0" y="79"/>
                  <a:pt x="0" y="79"/>
                </a:cubicBezTo>
                <a:cubicBezTo>
                  <a:pt x="45" y="0"/>
                  <a:pt x="45" y="0"/>
                  <a:pt x="45" y="0"/>
                </a:cubicBezTo>
                <a:cubicBezTo>
                  <a:pt x="90" y="25"/>
                  <a:pt x="90" y="25"/>
                  <a:pt x="90" y="25"/>
                </a:cubicBezTo>
                <a:cubicBezTo>
                  <a:pt x="71" y="60"/>
                  <a:pt x="71" y="60"/>
                  <a:pt x="71" y="60"/>
                </a:cubicBezTo>
                <a:cubicBezTo>
                  <a:pt x="57" y="84"/>
                  <a:pt x="25" y="93"/>
                  <a:pt x="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BA012558-5E44-4C57-8E04-F3184A446332}"/>
              </a:ext>
            </a:extLst>
          </p:cNvPr>
          <p:cNvSpPr>
            <a:spLocks/>
          </p:cNvSpPr>
          <p:nvPr/>
        </p:nvSpPr>
        <p:spPr bwMode="auto">
          <a:xfrm>
            <a:off x="10458449" y="5740399"/>
            <a:ext cx="88900" cy="46038"/>
          </a:xfrm>
          <a:custGeom>
            <a:avLst/>
            <a:gdLst>
              <a:gd name="T0" fmla="*/ 75 w 83"/>
              <a:gd name="T1" fmla="*/ 0 h 44"/>
              <a:gd name="T2" fmla="*/ 48 w 83"/>
              <a:gd name="T3" fmla="*/ 1 h 44"/>
              <a:gd name="T4" fmla="*/ 21 w 83"/>
              <a:gd name="T5" fmla="*/ 4 h 44"/>
              <a:gd name="T6" fmla="*/ 0 w 83"/>
              <a:gd name="T7" fmla="*/ 41 h 44"/>
              <a:gd name="T8" fmla="*/ 0 w 83"/>
              <a:gd name="T9" fmla="*/ 41 h 44"/>
              <a:gd name="T10" fmla="*/ 7 w 83"/>
              <a:gd name="T11" fmla="*/ 44 h 44"/>
              <a:gd name="T12" fmla="*/ 17 w 83"/>
              <a:gd name="T13" fmla="*/ 27 h 44"/>
              <a:gd name="T14" fmla="*/ 43 w 83"/>
              <a:gd name="T15" fmla="*/ 10 h 44"/>
              <a:gd name="T16" fmla="*/ 43 w 83"/>
              <a:gd name="T17" fmla="*/ 10 h 44"/>
              <a:gd name="T18" fmla="*/ 44 w 83"/>
              <a:gd name="T19" fmla="*/ 9 h 44"/>
              <a:gd name="T20" fmla="*/ 54 w 83"/>
              <a:gd name="T21" fmla="*/ 9 h 44"/>
              <a:gd name="T22" fmla="*/ 76 w 83"/>
              <a:gd name="T23" fmla="*/ 11 h 44"/>
              <a:gd name="T24" fmla="*/ 83 w 83"/>
              <a:gd name="T25" fmla="*/ 0 h 44"/>
              <a:gd name="T26" fmla="*/ 75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75" y="0"/>
                </a:moveTo>
                <a:cubicBezTo>
                  <a:pt x="68" y="0"/>
                  <a:pt x="59" y="0"/>
                  <a:pt x="48" y="1"/>
                </a:cubicBezTo>
                <a:cubicBezTo>
                  <a:pt x="32" y="3"/>
                  <a:pt x="27" y="2"/>
                  <a:pt x="21" y="4"/>
                </a:cubicBezTo>
                <a:cubicBezTo>
                  <a:pt x="0" y="41"/>
                  <a:pt x="0" y="41"/>
                  <a:pt x="0" y="41"/>
                </a:cubicBezTo>
                <a:cubicBezTo>
                  <a:pt x="0" y="41"/>
                  <a:pt x="0" y="41"/>
                  <a:pt x="0" y="41"/>
                </a:cubicBezTo>
                <a:cubicBezTo>
                  <a:pt x="3" y="42"/>
                  <a:pt x="5" y="43"/>
                  <a:pt x="7" y="44"/>
                </a:cubicBezTo>
                <a:cubicBezTo>
                  <a:pt x="17" y="27"/>
                  <a:pt x="17" y="27"/>
                  <a:pt x="17" y="27"/>
                </a:cubicBezTo>
                <a:cubicBezTo>
                  <a:pt x="22" y="18"/>
                  <a:pt x="32" y="11"/>
                  <a:pt x="43" y="10"/>
                </a:cubicBezTo>
                <a:cubicBezTo>
                  <a:pt x="43" y="10"/>
                  <a:pt x="43" y="10"/>
                  <a:pt x="43" y="10"/>
                </a:cubicBezTo>
                <a:cubicBezTo>
                  <a:pt x="44" y="9"/>
                  <a:pt x="44" y="9"/>
                  <a:pt x="44" y="9"/>
                </a:cubicBezTo>
                <a:cubicBezTo>
                  <a:pt x="47" y="9"/>
                  <a:pt x="51" y="9"/>
                  <a:pt x="54" y="9"/>
                </a:cubicBezTo>
                <a:cubicBezTo>
                  <a:pt x="62" y="9"/>
                  <a:pt x="69" y="10"/>
                  <a:pt x="76" y="11"/>
                </a:cubicBezTo>
                <a:cubicBezTo>
                  <a:pt x="83" y="0"/>
                  <a:pt x="83" y="0"/>
                  <a:pt x="83" y="0"/>
                </a:cubicBezTo>
                <a:cubicBezTo>
                  <a:pt x="80" y="0"/>
                  <a:pt x="78" y="0"/>
                  <a:pt x="75"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E163C609-932E-430A-99BE-567FAAC37F30}"/>
              </a:ext>
            </a:extLst>
          </p:cNvPr>
          <p:cNvSpPr>
            <a:spLocks/>
          </p:cNvSpPr>
          <p:nvPr/>
        </p:nvSpPr>
        <p:spPr bwMode="auto">
          <a:xfrm>
            <a:off x="10529887" y="5740399"/>
            <a:ext cx="63500" cy="61913"/>
          </a:xfrm>
          <a:custGeom>
            <a:avLst/>
            <a:gdLst>
              <a:gd name="T0" fmla="*/ 23 w 59"/>
              <a:gd name="T1" fmla="*/ 0 h 58"/>
              <a:gd name="T2" fmla="*/ 0 w 59"/>
              <a:gd name="T3" fmla="*/ 56 h 58"/>
              <a:gd name="T4" fmla="*/ 1 w 59"/>
              <a:gd name="T5" fmla="*/ 56 h 58"/>
              <a:gd name="T6" fmla="*/ 6 w 59"/>
              <a:gd name="T7" fmla="*/ 58 h 58"/>
              <a:gd name="T8" fmla="*/ 19 w 59"/>
              <a:gd name="T9" fmla="*/ 27 h 58"/>
              <a:gd name="T10" fmla="*/ 29 w 59"/>
              <a:gd name="T11" fmla="*/ 19 h 58"/>
              <a:gd name="T12" fmla="*/ 35 w 59"/>
              <a:gd name="T13" fmla="*/ 21 h 58"/>
              <a:gd name="T14" fmla="*/ 54 w 59"/>
              <a:gd name="T15" fmla="*/ 35 h 58"/>
              <a:gd name="T16" fmla="*/ 54 w 59"/>
              <a:gd name="T17" fmla="*/ 36 h 58"/>
              <a:gd name="T18" fmla="*/ 55 w 59"/>
              <a:gd name="T19" fmla="*/ 33 h 58"/>
              <a:gd name="T20" fmla="*/ 59 w 59"/>
              <a:gd name="T21" fmla="*/ 24 h 58"/>
              <a:gd name="T22" fmla="*/ 23 w 59"/>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8">
                <a:moveTo>
                  <a:pt x="23" y="0"/>
                </a:moveTo>
                <a:cubicBezTo>
                  <a:pt x="0" y="56"/>
                  <a:pt x="0" y="56"/>
                  <a:pt x="0" y="56"/>
                </a:cubicBezTo>
                <a:cubicBezTo>
                  <a:pt x="1" y="56"/>
                  <a:pt x="1" y="56"/>
                  <a:pt x="1" y="56"/>
                </a:cubicBezTo>
                <a:cubicBezTo>
                  <a:pt x="2" y="57"/>
                  <a:pt x="4" y="57"/>
                  <a:pt x="6" y="58"/>
                </a:cubicBezTo>
                <a:cubicBezTo>
                  <a:pt x="19" y="27"/>
                  <a:pt x="19" y="27"/>
                  <a:pt x="19" y="27"/>
                </a:cubicBezTo>
                <a:cubicBezTo>
                  <a:pt x="21" y="22"/>
                  <a:pt x="25" y="19"/>
                  <a:pt x="29" y="19"/>
                </a:cubicBezTo>
                <a:cubicBezTo>
                  <a:pt x="31" y="19"/>
                  <a:pt x="34" y="20"/>
                  <a:pt x="35" y="21"/>
                </a:cubicBezTo>
                <a:cubicBezTo>
                  <a:pt x="42" y="25"/>
                  <a:pt x="48" y="30"/>
                  <a:pt x="54" y="35"/>
                </a:cubicBezTo>
                <a:cubicBezTo>
                  <a:pt x="54" y="36"/>
                  <a:pt x="54" y="36"/>
                  <a:pt x="54" y="36"/>
                </a:cubicBezTo>
                <a:cubicBezTo>
                  <a:pt x="54" y="35"/>
                  <a:pt x="55" y="34"/>
                  <a:pt x="55" y="33"/>
                </a:cubicBezTo>
                <a:cubicBezTo>
                  <a:pt x="59" y="24"/>
                  <a:pt x="59" y="24"/>
                  <a:pt x="59" y="24"/>
                </a:cubicBezTo>
                <a:cubicBezTo>
                  <a:pt x="48" y="9"/>
                  <a:pt x="38" y="2"/>
                  <a:pt x="23"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3C245739-15D1-4C4F-9EE9-CDB23EAD3E09}"/>
              </a:ext>
            </a:extLst>
          </p:cNvPr>
          <p:cNvSpPr>
            <a:spLocks/>
          </p:cNvSpPr>
          <p:nvPr/>
        </p:nvSpPr>
        <p:spPr bwMode="auto">
          <a:xfrm>
            <a:off x="10617199" y="5816599"/>
            <a:ext cx="6350" cy="1588"/>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F5829F95-347F-4F0D-8818-B7BFDFA90383}"/>
              </a:ext>
            </a:extLst>
          </p:cNvPr>
          <p:cNvSpPr>
            <a:spLocks/>
          </p:cNvSpPr>
          <p:nvPr/>
        </p:nvSpPr>
        <p:spPr bwMode="auto">
          <a:xfrm>
            <a:off x="10585449" y="5783261"/>
            <a:ext cx="38100" cy="33338"/>
          </a:xfrm>
          <a:custGeom>
            <a:avLst/>
            <a:gdLst>
              <a:gd name="T0" fmla="*/ 18 w 36"/>
              <a:gd name="T1" fmla="*/ 0 h 31"/>
              <a:gd name="T2" fmla="*/ 0 w 36"/>
              <a:gd name="T3" fmla="*/ 19 h 31"/>
              <a:gd name="T4" fmla="*/ 0 w 36"/>
              <a:gd name="T5" fmla="*/ 19 h 31"/>
              <a:gd name="T6" fmla="*/ 4 w 36"/>
              <a:gd name="T7" fmla="*/ 23 h 31"/>
              <a:gd name="T8" fmla="*/ 9 w 36"/>
              <a:gd name="T9" fmla="*/ 18 h 31"/>
              <a:gd name="T10" fmla="*/ 14 w 36"/>
              <a:gd name="T11" fmla="*/ 16 h 31"/>
              <a:gd name="T12" fmla="*/ 19 w 36"/>
              <a:gd name="T13" fmla="*/ 18 h 31"/>
              <a:gd name="T14" fmla="*/ 29 w 36"/>
              <a:gd name="T15" fmla="*/ 31 h 31"/>
              <a:gd name="T16" fmla="*/ 30 w 36"/>
              <a:gd name="T17" fmla="*/ 31 h 31"/>
              <a:gd name="T18" fmla="*/ 36 w 36"/>
              <a:gd name="T19" fmla="*/ 3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0" y="19"/>
                  <a:pt x="0" y="19"/>
                  <a:pt x="0" y="19"/>
                </a:cubicBezTo>
                <a:cubicBezTo>
                  <a:pt x="0" y="19"/>
                  <a:pt x="0" y="19"/>
                  <a:pt x="0" y="19"/>
                </a:cubicBezTo>
                <a:cubicBezTo>
                  <a:pt x="1" y="21"/>
                  <a:pt x="3" y="22"/>
                  <a:pt x="4" y="23"/>
                </a:cubicBezTo>
                <a:cubicBezTo>
                  <a:pt x="9" y="18"/>
                  <a:pt x="9" y="18"/>
                  <a:pt x="9" y="18"/>
                </a:cubicBezTo>
                <a:cubicBezTo>
                  <a:pt x="10" y="17"/>
                  <a:pt x="12" y="16"/>
                  <a:pt x="14" y="16"/>
                </a:cubicBezTo>
                <a:cubicBezTo>
                  <a:pt x="16" y="16"/>
                  <a:pt x="18" y="17"/>
                  <a:pt x="19" y="18"/>
                </a:cubicBezTo>
                <a:cubicBezTo>
                  <a:pt x="23" y="23"/>
                  <a:pt x="27" y="27"/>
                  <a:pt x="29" y="31"/>
                </a:cubicBezTo>
                <a:cubicBezTo>
                  <a:pt x="29" y="31"/>
                  <a:pt x="30" y="31"/>
                  <a:pt x="30" y="31"/>
                </a:cubicBezTo>
                <a:cubicBezTo>
                  <a:pt x="32" y="31"/>
                  <a:pt x="34" y="31"/>
                  <a:pt x="36" y="31"/>
                </a:cubicBezTo>
                <a:cubicBezTo>
                  <a:pt x="31" y="22"/>
                  <a:pt x="26" y="12"/>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C35D5ABD-13D5-4EEF-AF9E-F8B991F397A9}"/>
              </a:ext>
            </a:extLst>
          </p:cNvPr>
          <p:cNvSpPr>
            <a:spLocks/>
          </p:cNvSpPr>
          <p:nvPr/>
        </p:nvSpPr>
        <p:spPr bwMode="auto">
          <a:xfrm>
            <a:off x="10367962" y="5662611"/>
            <a:ext cx="968375" cy="914400"/>
          </a:xfrm>
          <a:custGeom>
            <a:avLst/>
            <a:gdLst>
              <a:gd name="T0" fmla="*/ 904 w 904"/>
              <a:gd name="T1" fmla="*/ 855 h 858"/>
              <a:gd name="T2" fmla="*/ 506 w 904"/>
              <a:gd name="T3" fmla="*/ 329 h 858"/>
              <a:gd name="T4" fmla="*/ 391 w 904"/>
              <a:gd name="T5" fmla="*/ 134 h 858"/>
              <a:gd name="T6" fmla="*/ 371 w 904"/>
              <a:gd name="T7" fmla="*/ 109 h 858"/>
              <a:gd name="T8" fmla="*/ 338 w 904"/>
              <a:gd name="T9" fmla="*/ 83 h 858"/>
              <a:gd name="T10" fmla="*/ 214 w 904"/>
              <a:gd name="T11" fmla="*/ 10 h 858"/>
              <a:gd name="T12" fmla="*/ 174 w 904"/>
              <a:gd name="T13" fmla="*/ 5 h 858"/>
              <a:gd name="T14" fmla="*/ 95 w 904"/>
              <a:gd name="T15" fmla="*/ 19 h 858"/>
              <a:gd name="T16" fmla="*/ 27 w 904"/>
              <a:gd name="T17" fmla="*/ 83 h 858"/>
              <a:gd name="T18" fmla="*/ 87 w 904"/>
              <a:gd name="T19" fmla="*/ 90 h 858"/>
              <a:gd name="T20" fmla="*/ 133 w 904"/>
              <a:gd name="T21" fmla="*/ 73 h 858"/>
              <a:gd name="T22" fmla="*/ 216 w 904"/>
              <a:gd name="T23" fmla="*/ 104 h 858"/>
              <a:gd name="T24" fmla="*/ 252 w 904"/>
              <a:gd name="T25" fmla="*/ 181 h 858"/>
              <a:gd name="T26" fmla="*/ 253 w 904"/>
              <a:gd name="T27" fmla="*/ 189 h 858"/>
              <a:gd name="T28" fmla="*/ 151 w 904"/>
              <a:gd name="T29" fmla="*/ 335 h 858"/>
              <a:gd name="T30" fmla="*/ 93 w 904"/>
              <a:gd name="T31" fmla="*/ 346 h 858"/>
              <a:gd name="T32" fmla="*/ 1 w 904"/>
              <a:gd name="T33" fmla="*/ 434 h 858"/>
              <a:gd name="T34" fmla="*/ 18 w 904"/>
              <a:gd name="T35" fmla="*/ 446 h 858"/>
              <a:gd name="T36" fmla="*/ 144 w 904"/>
              <a:gd name="T37" fmla="*/ 402 h 858"/>
              <a:gd name="T38" fmla="*/ 252 w 904"/>
              <a:gd name="T39" fmla="*/ 421 h 858"/>
              <a:gd name="T40" fmla="*/ 308 w 904"/>
              <a:gd name="T41" fmla="*/ 444 h 858"/>
              <a:gd name="T42" fmla="*/ 360 w 904"/>
              <a:gd name="T43" fmla="*/ 451 h 858"/>
              <a:gd name="T44" fmla="*/ 413 w 904"/>
              <a:gd name="T45" fmla="*/ 477 h 858"/>
              <a:gd name="T46" fmla="*/ 623 w 904"/>
              <a:gd name="T47" fmla="*/ 858 h 858"/>
              <a:gd name="T48" fmla="*/ 904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904" y="855"/>
                </a:moveTo>
                <a:cubicBezTo>
                  <a:pt x="506" y="329"/>
                  <a:pt x="506" y="329"/>
                  <a:pt x="506" y="329"/>
                </a:cubicBezTo>
                <a:cubicBezTo>
                  <a:pt x="391" y="134"/>
                  <a:pt x="391" y="134"/>
                  <a:pt x="391" y="134"/>
                </a:cubicBezTo>
                <a:cubicBezTo>
                  <a:pt x="386" y="125"/>
                  <a:pt x="379" y="116"/>
                  <a:pt x="371" y="109"/>
                </a:cubicBezTo>
                <a:cubicBezTo>
                  <a:pt x="361" y="99"/>
                  <a:pt x="350" y="90"/>
                  <a:pt x="338" y="83"/>
                </a:cubicBezTo>
                <a:cubicBezTo>
                  <a:pt x="214" y="10"/>
                  <a:pt x="214" y="10"/>
                  <a:pt x="214" y="10"/>
                </a:cubicBezTo>
                <a:cubicBezTo>
                  <a:pt x="202" y="2"/>
                  <a:pt x="187" y="0"/>
                  <a:pt x="174" y="5"/>
                </a:cubicBezTo>
                <a:cubicBezTo>
                  <a:pt x="95" y="19"/>
                  <a:pt x="95" y="19"/>
                  <a:pt x="95" y="19"/>
                </a:cubicBezTo>
                <a:cubicBezTo>
                  <a:pt x="78" y="26"/>
                  <a:pt x="35" y="73"/>
                  <a:pt x="27" y="83"/>
                </a:cubicBezTo>
                <a:cubicBezTo>
                  <a:pt x="2" y="108"/>
                  <a:pt x="62" y="118"/>
                  <a:pt x="87" y="90"/>
                </a:cubicBezTo>
                <a:cubicBezTo>
                  <a:pt x="110" y="70"/>
                  <a:pt x="106" y="77"/>
                  <a:pt x="133" y="73"/>
                </a:cubicBezTo>
                <a:cubicBezTo>
                  <a:pt x="180" y="70"/>
                  <a:pt x="194" y="70"/>
                  <a:pt x="216" y="104"/>
                </a:cubicBezTo>
                <a:cubicBezTo>
                  <a:pt x="237" y="138"/>
                  <a:pt x="246" y="154"/>
                  <a:pt x="252" y="181"/>
                </a:cubicBezTo>
                <a:cubicBezTo>
                  <a:pt x="252" y="184"/>
                  <a:pt x="253" y="186"/>
                  <a:pt x="253" y="189"/>
                </a:cubicBezTo>
                <a:cubicBezTo>
                  <a:pt x="265" y="257"/>
                  <a:pt x="219" y="322"/>
                  <a:pt x="151" y="335"/>
                </a:cubicBezTo>
                <a:cubicBezTo>
                  <a:pt x="93" y="346"/>
                  <a:pt x="93" y="346"/>
                  <a:pt x="93" y="346"/>
                </a:cubicBezTo>
                <a:cubicBezTo>
                  <a:pt x="18" y="370"/>
                  <a:pt x="3" y="410"/>
                  <a:pt x="1" y="434"/>
                </a:cubicBezTo>
                <a:cubicBezTo>
                  <a:pt x="0" y="443"/>
                  <a:pt x="10" y="450"/>
                  <a:pt x="18" y="446"/>
                </a:cubicBezTo>
                <a:cubicBezTo>
                  <a:pt x="62" y="424"/>
                  <a:pt x="104" y="410"/>
                  <a:pt x="144" y="402"/>
                </a:cubicBezTo>
                <a:cubicBezTo>
                  <a:pt x="181" y="395"/>
                  <a:pt x="220" y="402"/>
                  <a:pt x="252" y="421"/>
                </a:cubicBezTo>
                <a:cubicBezTo>
                  <a:pt x="268" y="431"/>
                  <a:pt x="287" y="439"/>
                  <a:pt x="308" y="444"/>
                </a:cubicBezTo>
                <a:cubicBezTo>
                  <a:pt x="326" y="449"/>
                  <a:pt x="344" y="451"/>
                  <a:pt x="360" y="451"/>
                </a:cubicBezTo>
                <a:cubicBezTo>
                  <a:pt x="381" y="452"/>
                  <a:pt x="400" y="461"/>
                  <a:pt x="413" y="477"/>
                </a:cubicBezTo>
                <a:cubicBezTo>
                  <a:pt x="508" y="600"/>
                  <a:pt x="623" y="858"/>
                  <a:pt x="623" y="858"/>
                </a:cubicBezTo>
                <a:cubicBezTo>
                  <a:pt x="904" y="855"/>
                  <a:pt x="904" y="855"/>
                  <a:pt x="904"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5">
            <a:extLst>
              <a:ext uri="{FF2B5EF4-FFF2-40B4-BE49-F238E27FC236}">
                <a16:creationId xmlns:a16="http://schemas.microsoft.com/office/drawing/2014/main" id="{45D60EB3-74B7-454A-A33D-8233C8812F31}"/>
              </a:ext>
            </a:extLst>
          </p:cNvPr>
          <p:cNvSpPr>
            <a:spLocks noEditPoints="1"/>
          </p:cNvSpPr>
          <p:nvPr/>
        </p:nvSpPr>
        <p:spPr bwMode="auto">
          <a:xfrm>
            <a:off x="10760074" y="6145211"/>
            <a:ext cx="50800" cy="28575"/>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6">
            <a:extLst>
              <a:ext uri="{FF2B5EF4-FFF2-40B4-BE49-F238E27FC236}">
                <a16:creationId xmlns:a16="http://schemas.microsoft.com/office/drawing/2014/main" id="{155CD02F-6C2D-455E-BA50-6DCDC9B256CB}"/>
              </a:ext>
            </a:extLst>
          </p:cNvPr>
          <p:cNvSpPr>
            <a:spLocks/>
          </p:cNvSpPr>
          <p:nvPr/>
        </p:nvSpPr>
        <p:spPr bwMode="auto">
          <a:xfrm>
            <a:off x="10760074" y="6115049"/>
            <a:ext cx="103188" cy="58738"/>
          </a:xfrm>
          <a:custGeom>
            <a:avLst/>
            <a:gdLst>
              <a:gd name="T0" fmla="*/ 97 w 97"/>
              <a:gd name="T1" fmla="*/ 0 h 55"/>
              <a:gd name="T2" fmla="*/ 0 w 97"/>
              <a:gd name="T3" fmla="*/ 28 h 55"/>
              <a:gd name="T4" fmla="*/ 0 w 97"/>
              <a:gd name="T5" fmla="*/ 28 h 55"/>
              <a:gd name="T6" fmla="*/ 48 w 97"/>
              <a:gd name="T7" fmla="*/ 54 h 55"/>
              <a:gd name="T8" fmla="*/ 48 w 97"/>
              <a:gd name="T9" fmla="*/ 55 h 55"/>
              <a:gd name="T10" fmla="*/ 97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97" y="0"/>
                </a:moveTo>
                <a:cubicBezTo>
                  <a:pt x="76" y="19"/>
                  <a:pt x="48" y="23"/>
                  <a:pt x="0" y="28"/>
                </a:cubicBezTo>
                <a:cubicBezTo>
                  <a:pt x="0" y="28"/>
                  <a:pt x="0" y="28"/>
                  <a:pt x="0" y="28"/>
                </a:cubicBezTo>
                <a:cubicBezTo>
                  <a:pt x="32" y="30"/>
                  <a:pt x="47" y="54"/>
                  <a:pt x="48" y="54"/>
                </a:cubicBezTo>
                <a:cubicBezTo>
                  <a:pt x="48" y="55"/>
                  <a:pt x="48" y="55"/>
                  <a:pt x="48" y="55"/>
                </a:cubicBezTo>
                <a:cubicBezTo>
                  <a:pt x="80" y="38"/>
                  <a:pt x="97" y="0"/>
                  <a:pt x="97"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7">
            <a:extLst>
              <a:ext uri="{FF2B5EF4-FFF2-40B4-BE49-F238E27FC236}">
                <a16:creationId xmlns:a16="http://schemas.microsoft.com/office/drawing/2014/main" id="{A425E8DB-F3ED-4224-A5F8-3F5B00553294}"/>
              </a:ext>
            </a:extLst>
          </p:cNvPr>
          <p:cNvSpPr>
            <a:spLocks/>
          </p:cNvSpPr>
          <p:nvPr/>
        </p:nvSpPr>
        <p:spPr bwMode="auto">
          <a:xfrm>
            <a:off x="10975974" y="6356349"/>
            <a:ext cx="230188" cy="139700"/>
          </a:xfrm>
          <a:custGeom>
            <a:avLst/>
            <a:gdLst>
              <a:gd name="T0" fmla="*/ 215 w 215"/>
              <a:gd name="T1" fmla="*/ 27 h 130"/>
              <a:gd name="T2" fmla="*/ 162 w 215"/>
              <a:gd name="T3" fmla="*/ 9 h 130"/>
              <a:gd name="T4" fmla="*/ 144 w 215"/>
              <a:gd name="T5" fmla="*/ 29 h 130"/>
              <a:gd name="T6" fmla="*/ 117 w 215"/>
              <a:gd name="T7" fmla="*/ 32 h 130"/>
              <a:gd name="T8" fmla="*/ 99 w 215"/>
              <a:gd name="T9" fmla="*/ 51 h 130"/>
              <a:gd name="T10" fmla="*/ 72 w 215"/>
              <a:gd name="T11" fmla="*/ 54 h 130"/>
              <a:gd name="T12" fmla="*/ 54 w 215"/>
              <a:gd name="T13" fmla="*/ 74 h 130"/>
              <a:gd name="T14" fmla="*/ 27 w 215"/>
              <a:gd name="T15" fmla="*/ 77 h 130"/>
              <a:gd name="T16" fmla="*/ 10 w 215"/>
              <a:gd name="T17" fmla="*/ 130 h 130"/>
              <a:gd name="T18" fmla="*/ 215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27"/>
                </a:moveTo>
                <a:cubicBezTo>
                  <a:pt x="205" y="7"/>
                  <a:pt x="182" y="0"/>
                  <a:pt x="162" y="9"/>
                </a:cubicBezTo>
                <a:cubicBezTo>
                  <a:pt x="154" y="14"/>
                  <a:pt x="147" y="21"/>
                  <a:pt x="144" y="29"/>
                </a:cubicBezTo>
                <a:cubicBezTo>
                  <a:pt x="135" y="27"/>
                  <a:pt x="126" y="28"/>
                  <a:pt x="117" y="32"/>
                </a:cubicBezTo>
                <a:cubicBezTo>
                  <a:pt x="109" y="36"/>
                  <a:pt x="102" y="43"/>
                  <a:pt x="99" y="51"/>
                </a:cubicBezTo>
                <a:cubicBezTo>
                  <a:pt x="90" y="49"/>
                  <a:pt x="81" y="50"/>
                  <a:pt x="72" y="54"/>
                </a:cubicBezTo>
                <a:cubicBezTo>
                  <a:pt x="64" y="59"/>
                  <a:pt x="57" y="66"/>
                  <a:pt x="54" y="74"/>
                </a:cubicBezTo>
                <a:cubicBezTo>
                  <a:pt x="45" y="72"/>
                  <a:pt x="36" y="73"/>
                  <a:pt x="27" y="77"/>
                </a:cubicBezTo>
                <a:cubicBezTo>
                  <a:pt x="8" y="87"/>
                  <a:pt x="0" y="111"/>
                  <a:pt x="10" y="130"/>
                </a:cubicBezTo>
                <a:cubicBezTo>
                  <a:pt x="215" y="27"/>
                  <a:pt x="215" y="27"/>
                  <a:pt x="215"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8">
            <a:extLst>
              <a:ext uri="{FF2B5EF4-FFF2-40B4-BE49-F238E27FC236}">
                <a16:creationId xmlns:a16="http://schemas.microsoft.com/office/drawing/2014/main" id="{E2563970-E55A-4ABF-B7D0-8ECF3E0BF79C}"/>
              </a:ext>
            </a:extLst>
          </p:cNvPr>
          <p:cNvSpPr>
            <a:spLocks/>
          </p:cNvSpPr>
          <p:nvPr/>
        </p:nvSpPr>
        <p:spPr bwMode="auto">
          <a:xfrm>
            <a:off x="10110787" y="5727699"/>
            <a:ext cx="73025" cy="80963"/>
          </a:xfrm>
          <a:custGeom>
            <a:avLst/>
            <a:gdLst>
              <a:gd name="T0" fmla="*/ 66 w 67"/>
              <a:gd name="T1" fmla="*/ 68 h 77"/>
              <a:gd name="T2" fmla="*/ 67 w 67"/>
              <a:gd name="T3" fmla="*/ 68 h 77"/>
              <a:gd name="T4" fmla="*/ 39 w 67"/>
              <a:gd name="T5" fmla="*/ 0 h 77"/>
              <a:gd name="T6" fmla="*/ 0 w 67"/>
              <a:gd name="T7" fmla="*/ 16 h 77"/>
              <a:gd name="T8" fmla="*/ 12 w 67"/>
              <a:gd name="T9" fmla="*/ 45 h 77"/>
              <a:gd name="T10" fmla="*/ 66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66" y="68"/>
                </a:moveTo>
                <a:cubicBezTo>
                  <a:pt x="67" y="68"/>
                  <a:pt x="67" y="68"/>
                  <a:pt x="67" y="68"/>
                </a:cubicBezTo>
                <a:cubicBezTo>
                  <a:pt x="39" y="0"/>
                  <a:pt x="39" y="0"/>
                  <a:pt x="39" y="0"/>
                </a:cubicBezTo>
                <a:cubicBezTo>
                  <a:pt x="0" y="16"/>
                  <a:pt x="0" y="16"/>
                  <a:pt x="0" y="16"/>
                </a:cubicBezTo>
                <a:cubicBezTo>
                  <a:pt x="12" y="45"/>
                  <a:pt x="12" y="45"/>
                  <a:pt x="12" y="45"/>
                </a:cubicBezTo>
                <a:cubicBezTo>
                  <a:pt x="21" y="67"/>
                  <a:pt x="45" y="77"/>
                  <a:pt x="66"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9">
            <a:extLst>
              <a:ext uri="{FF2B5EF4-FFF2-40B4-BE49-F238E27FC236}">
                <a16:creationId xmlns:a16="http://schemas.microsoft.com/office/drawing/2014/main" id="{1A2F3F34-43EA-4118-BAFE-F77A0526DD75}"/>
              </a:ext>
            </a:extLst>
          </p:cNvPr>
          <p:cNvSpPr>
            <a:spLocks/>
          </p:cNvSpPr>
          <p:nvPr/>
        </p:nvSpPr>
        <p:spPr bwMode="auto">
          <a:xfrm>
            <a:off x="10040937" y="5748336"/>
            <a:ext cx="87313" cy="73025"/>
          </a:xfrm>
          <a:custGeom>
            <a:avLst/>
            <a:gdLst>
              <a:gd name="T0" fmla="*/ 81 w 81"/>
              <a:gd name="T1" fmla="*/ 52 h 68"/>
              <a:gd name="T2" fmla="*/ 81 w 81"/>
              <a:gd name="T3" fmla="*/ 52 h 68"/>
              <a:gd name="T4" fmla="*/ 30 w 81"/>
              <a:gd name="T5" fmla="*/ 0 h 68"/>
              <a:gd name="T6" fmla="*/ 0 w 81"/>
              <a:gd name="T7" fmla="*/ 30 h 68"/>
              <a:gd name="T8" fmla="*/ 22 w 81"/>
              <a:gd name="T9" fmla="*/ 52 h 68"/>
              <a:gd name="T10" fmla="*/ 81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81" y="52"/>
                </a:moveTo>
                <a:cubicBezTo>
                  <a:pt x="81" y="52"/>
                  <a:pt x="81" y="52"/>
                  <a:pt x="81" y="52"/>
                </a:cubicBezTo>
                <a:cubicBezTo>
                  <a:pt x="30" y="0"/>
                  <a:pt x="30" y="0"/>
                  <a:pt x="30" y="0"/>
                </a:cubicBezTo>
                <a:cubicBezTo>
                  <a:pt x="0" y="30"/>
                  <a:pt x="0" y="30"/>
                  <a:pt x="0" y="30"/>
                </a:cubicBezTo>
                <a:cubicBezTo>
                  <a:pt x="22" y="52"/>
                  <a:pt x="22" y="52"/>
                  <a:pt x="22" y="52"/>
                </a:cubicBezTo>
                <a:cubicBezTo>
                  <a:pt x="39" y="68"/>
                  <a:pt x="65" y="68"/>
                  <a:pt x="81"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0">
            <a:extLst>
              <a:ext uri="{FF2B5EF4-FFF2-40B4-BE49-F238E27FC236}">
                <a16:creationId xmlns:a16="http://schemas.microsoft.com/office/drawing/2014/main" id="{576380E8-EBEF-4703-B750-2612DA315FFC}"/>
              </a:ext>
            </a:extLst>
          </p:cNvPr>
          <p:cNvSpPr>
            <a:spLocks/>
          </p:cNvSpPr>
          <p:nvPr/>
        </p:nvSpPr>
        <p:spPr bwMode="auto">
          <a:xfrm>
            <a:off x="10156824" y="5699124"/>
            <a:ext cx="96838" cy="100013"/>
          </a:xfrm>
          <a:custGeom>
            <a:avLst/>
            <a:gdLst>
              <a:gd name="T0" fmla="*/ 90 w 90"/>
              <a:gd name="T1" fmla="*/ 79 h 93"/>
              <a:gd name="T2" fmla="*/ 90 w 90"/>
              <a:gd name="T3" fmla="*/ 79 h 93"/>
              <a:gd name="T4" fmla="*/ 45 w 90"/>
              <a:gd name="T5" fmla="*/ 0 h 93"/>
              <a:gd name="T6" fmla="*/ 0 w 90"/>
              <a:gd name="T7" fmla="*/ 25 h 93"/>
              <a:gd name="T8" fmla="*/ 20 w 90"/>
              <a:gd name="T9" fmla="*/ 60 h 93"/>
              <a:gd name="T10" fmla="*/ 9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90" y="79"/>
                </a:moveTo>
                <a:cubicBezTo>
                  <a:pt x="90" y="79"/>
                  <a:pt x="90" y="79"/>
                  <a:pt x="90" y="79"/>
                </a:cubicBezTo>
                <a:cubicBezTo>
                  <a:pt x="45" y="0"/>
                  <a:pt x="45" y="0"/>
                  <a:pt x="45" y="0"/>
                </a:cubicBezTo>
                <a:cubicBezTo>
                  <a:pt x="0" y="25"/>
                  <a:pt x="0" y="25"/>
                  <a:pt x="0" y="25"/>
                </a:cubicBezTo>
                <a:cubicBezTo>
                  <a:pt x="20" y="60"/>
                  <a:pt x="20" y="60"/>
                  <a:pt x="20" y="60"/>
                </a:cubicBezTo>
                <a:cubicBezTo>
                  <a:pt x="34" y="84"/>
                  <a:pt x="65" y="93"/>
                  <a:pt x="9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1">
            <a:extLst>
              <a:ext uri="{FF2B5EF4-FFF2-40B4-BE49-F238E27FC236}">
                <a16:creationId xmlns:a16="http://schemas.microsoft.com/office/drawing/2014/main" id="{F12D8F6A-D55F-44C8-AC73-C75BD4CDEEAF}"/>
              </a:ext>
            </a:extLst>
          </p:cNvPr>
          <p:cNvSpPr>
            <a:spLocks/>
          </p:cNvSpPr>
          <p:nvPr/>
        </p:nvSpPr>
        <p:spPr bwMode="auto">
          <a:xfrm>
            <a:off x="10164762" y="5740399"/>
            <a:ext cx="88900" cy="46038"/>
          </a:xfrm>
          <a:custGeom>
            <a:avLst/>
            <a:gdLst>
              <a:gd name="T0" fmla="*/ 8 w 83"/>
              <a:gd name="T1" fmla="*/ 0 h 44"/>
              <a:gd name="T2" fmla="*/ 0 w 83"/>
              <a:gd name="T3" fmla="*/ 0 h 44"/>
              <a:gd name="T4" fmla="*/ 7 w 83"/>
              <a:gd name="T5" fmla="*/ 11 h 44"/>
              <a:gd name="T6" fmla="*/ 29 w 83"/>
              <a:gd name="T7" fmla="*/ 9 h 44"/>
              <a:gd name="T8" fmla="*/ 40 w 83"/>
              <a:gd name="T9" fmla="*/ 9 h 44"/>
              <a:gd name="T10" fmla="*/ 40 w 83"/>
              <a:gd name="T11" fmla="*/ 10 h 44"/>
              <a:gd name="T12" fmla="*/ 41 w 83"/>
              <a:gd name="T13" fmla="*/ 10 h 44"/>
              <a:gd name="T14" fmla="*/ 67 w 83"/>
              <a:gd name="T15" fmla="*/ 27 h 44"/>
              <a:gd name="T16" fmla="*/ 76 w 83"/>
              <a:gd name="T17" fmla="*/ 44 h 44"/>
              <a:gd name="T18" fmla="*/ 83 w 83"/>
              <a:gd name="T19" fmla="*/ 41 h 44"/>
              <a:gd name="T20" fmla="*/ 83 w 83"/>
              <a:gd name="T21" fmla="*/ 41 h 44"/>
              <a:gd name="T22" fmla="*/ 62 w 83"/>
              <a:gd name="T23" fmla="*/ 4 h 44"/>
              <a:gd name="T24" fmla="*/ 35 w 83"/>
              <a:gd name="T25" fmla="*/ 1 h 44"/>
              <a:gd name="T26" fmla="*/ 8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8" y="0"/>
                </a:moveTo>
                <a:cubicBezTo>
                  <a:pt x="5" y="0"/>
                  <a:pt x="3" y="0"/>
                  <a:pt x="0" y="0"/>
                </a:cubicBezTo>
                <a:cubicBezTo>
                  <a:pt x="7" y="11"/>
                  <a:pt x="7" y="11"/>
                  <a:pt x="7" y="11"/>
                </a:cubicBezTo>
                <a:cubicBezTo>
                  <a:pt x="14" y="10"/>
                  <a:pt x="21" y="9"/>
                  <a:pt x="29" y="9"/>
                </a:cubicBezTo>
                <a:cubicBezTo>
                  <a:pt x="32" y="9"/>
                  <a:pt x="36" y="9"/>
                  <a:pt x="40" y="9"/>
                </a:cubicBezTo>
                <a:cubicBezTo>
                  <a:pt x="40" y="10"/>
                  <a:pt x="40" y="10"/>
                  <a:pt x="40" y="10"/>
                </a:cubicBezTo>
                <a:cubicBezTo>
                  <a:pt x="41" y="10"/>
                  <a:pt x="41" y="10"/>
                  <a:pt x="41" y="10"/>
                </a:cubicBezTo>
                <a:cubicBezTo>
                  <a:pt x="51" y="11"/>
                  <a:pt x="61" y="18"/>
                  <a:pt x="67" y="27"/>
                </a:cubicBezTo>
                <a:cubicBezTo>
                  <a:pt x="76" y="44"/>
                  <a:pt x="76" y="44"/>
                  <a:pt x="76" y="44"/>
                </a:cubicBezTo>
                <a:cubicBezTo>
                  <a:pt x="78" y="43"/>
                  <a:pt x="81" y="42"/>
                  <a:pt x="83" y="41"/>
                </a:cubicBezTo>
                <a:cubicBezTo>
                  <a:pt x="83" y="41"/>
                  <a:pt x="83" y="41"/>
                  <a:pt x="83" y="41"/>
                </a:cubicBezTo>
                <a:cubicBezTo>
                  <a:pt x="62" y="4"/>
                  <a:pt x="62" y="4"/>
                  <a:pt x="62" y="4"/>
                </a:cubicBezTo>
                <a:cubicBezTo>
                  <a:pt x="56" y="2"/>
                  <a:pt x="51" y="3"/>
                  <a:pt x="35" y="1"/>
                </a:cubicBezTo>
                <a:cubicBezTo>
                  <a:pt x="24" y="0"/>
                  <a:pt x="15" y="0"/>
                  <a:pt x="8"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2">
            <a:extLst>
              <a:ext uri="{FF2B5EF4-FFF2-40B4-BE49-F238E27FC236}">
                <a16:creationId xmlns:a16="http://schemas.microsoft.com/office/drawing/2014/main" id="{136E7BD2-5DC1-4138-BE31-3E75C9BEEA57}"/>
              </a:ext>
            </a:extLst>
          </p:cNvPr>
          <p:cNvSpPr>
            <a:spLocks/>
          </p:cNvSpPr>
          <p:nvPr/>
        </p:nvSpPr>
        <p:spPr bwMode="auto">
          <a:xfrm>
            <a:off x="10120312" y="5740399"/>
            <a:ext cx="63500" cy="61913"/>
          </a:xfrm>
          <a:custGeom>
            <a:avLst/>
            <a:gdLst>
              <a:gd name="T0" fmla="*/ 36 w 59"/>
              <a:gd name="T1" fmla="*/ 0 h 58"/>
              <a:gd name="T2" fmla="*/ 0 w 59"/>
              <a:gd name="T3" fmla="*/ 24 h 58"/>
              <a:gd name="T4" fmla="*/ 4 w 59"/>
              <a:gd name="T5" fmla="*/ 33 h 58"/>
              <a:gd name="T6" fmla="*/ 5 w 59"/>
              <a:gd name="T7" fmla="*/ 36 h 58"/>
              <a:gd name="T8" fmla="*/ 6 w 59"/>
              <a:gd name="T9" fmla="*/ 35 h 58"/>
              <a:gd name="T10" fmla="*/ 24 w 59"/>
              <a:gd name="T11" fmla="*/ 21 h 58"/>
              <a:gd name="T12" fmla="*/ 30 w 59"/>
              <a:gd name="T13" fmla="*/ 19 h 58"/>
              <a:gd name="T14" fmla="*/ 40 w 59"/>
              <a:gd name="T15" fmla="*/ 27 h 58"/>
              <a:gd name="T16" fmla="*/ 53 w 59"/>
              <a:gd name="T17" fmla="*/ 58 h 58"/>
              <a:gd name="T18" fmla="*/ 58 w 59"/>
              <a:gd name="T19" fmla="*/ 56 h 58"/>
              <a:gd name="T20" fmla="*/ 58 w 59"/>
              <a:gd name="T21" fmla="*/ 56 h 58"/>
              <a:gd name="T22" fmla="*/ 58 w 59"/>
              <a:gd name="T23" fmla="*/ 56 h 58"/>
              <a:gd name="T24" fmla="*/ 59 w 59"/>
              <a:gd name="T25" fmla="*/ 56 h 58"/>
              <a:gd name="T26" fmla="*/ 36 w 5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8">
                <a:moveTo>
                  <a:pt x="36" y="0"/>
                </a:moveTo>
                <a:cubicBezTo>
                  <a:pt x="21" y="2"/>
                  <a:pt x="11" y="9"/>
                  <a:pt x="0" y="24"/>
                </a:cubicBezTo>
                <a:cubicBezTo>
                  <a:pt x="4" y="33"/>
                  <a:pt x="4" y="33"/>
                  <a:pt x="4" y="33"/>
                </a:cubicBezTo>
                <a:cubicBezTo>
                  <a:pt x="4" y="34"/>
                  <a:pt x="5" y="35"/>
                  <a:pt x="5" y="36"/>
                </a:cubicBezTo>
                <a:cubicBezTo>
                  <a:pt x="6" y="35"/>
                  <a:pt x="6" y="35"/>
                  <a:pt x="6" y="35"/>
                </a:cubicBezTo>
                <a:cubicBezTo>
                  <a:pt x="11" y="30"/>
                  <a:pt x="17" y="25"/>
                  <a:pt x="24" y="21"/>
                </a:cubicBezTo>
                <a:cubicBezTo>
                  <a:pt x="26" y="20"/>
                  <a:pt x="28" y="19"/>
                  <a:pt x="30" y="19"/>
                </a:cubicBezTo>
                <a:cubicBezTo>
                  <a:pt x="34" y="19"/>
                  <a:pt x="39" y="22"/>
                  <a:pt x="40" y="27"/>
                </a:cubicBezTo>
                <a:cubicBezTo>
                  <a:pt x="53" y="58"/>
                  <a:pt x="53" y="58"/>
                  <a:pt x="53" y="58"/>
                </a:cubicBezTo>
                <a:cubicBezTo>
                  <a:pt x="55" y="57"/>
                  <a:pt x="57" y="57"/>
                  <a:pt x="58" y="56"/>
                </a:cubicBezTo>
                <a:cubicBezTo>
                  <a:pt x="58" y="56"/>
                  <a:pt x="58" y="56"/>
                  <a:pt x="58" y="56"/>
                </a:cubicBezTo>
                <a:cubicBezTo>
                  <a:pt x="58" y="56"/>
                  <a:pt x="58" y="56"/>
                  <a:pt x="58" y="56"/>
                </a:cubicBezTo>
                <a:cubicBezTo>
                  <a:pt x="59" y="56"/>
                  <a:pt x="59" y="56"/>
                  <a:pt x="59" y="56"/>
                </a:cubicBezTo>
                <a:cubicBezTo>
                  <a:pt x="36" y="0"/>
                  <a:pt x="36" y="0"/>
                  <a:pt x="36"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3">
            <a:extLst>
              <a:ext uri="{FF2B5EF4-FFF2-40B4-BE49-F238E27FC236}">
                <a16:creationId xmlns:a16="http://schemas.microsoft.com/office/drawing/2014/main" id="{30EC8156-1829-49C2-83C5-7CBB1C5A175A}"/>
              </a:ext>
            </a:extLst>
          </p:cNvPr>
          <p:cNvSpPr>
            <a:spLocks noEditPoints="1"/>
          </p:cNvSpPr>
          <p:nvPr/>
        </p:nvSpPr>
        <p:spPr bwMode="auto">
          <a:xfrm>
            <a:off x="10088562" y="5783261"/>
            <a:ext cx="39688" cy="34925"/>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4">
            <a:extLst>
              <a:ext uri="{FF2B5EF4-FFF2-40B4-BE49-F238E27FC236}">
                <a16:creationId xmlns:a16="http://schemas.microsoft.com/office/drawing/2014/main" id="{638D8592-B857-4685-B8A1-F358EEC96885}"/>
              </a:ext>
            </a:extLst>
          </p:cNvPr>
          <p:cNvSpPr>
            <a:spLocks/>
          </p:cNvSpPr>
          <p:nvPr/>
        </p:nvSpPr>
        <p:spPr bwMode="auto">
          <a:xfrm>
            <a:off x="10088562" y="5783261"/>
            <a:ext cx="39688" cy="33338"/>
          </a:xfrm>
          <a:custGeom>
            <a:avLst/>
            <a:gdLst>
              <a:gd name="T0" fmla="*/ 18 w 36"/>
              <a:gd name="T1" fmla="*/ 0 h 31"/>
              <a:gd name="T2" fmla="*/ 0 w 36"/>
              <a:gd name="T3" fmla="*/ 31 h 31"/>
              <a:gd name="T4" fmla="*/ 6 w 36"/>
              <a:gd name="T5" fmla="*/ 31 h 31"/>
              <a:gd name="T6" fmla="*/ 7 w 36"/>
              <a:gd name="T7" fmla="*/ 31 h 31"/>
              <a:gd name="T8" fmla="*/ 17 w 36"/>
              <a:gd name="T9" fmla="*/ 18 h 31"/>
              <a:gd name="T10" fmla="*/ 22 w 36"/>
              <a:gd name="T11" fmla="*/ 16 h 31"/>
              <a:gd name="T12" fmla="*/ 27 w 36"/>
              <a:gd name="T13" fmla="*/ 18 h 31"/>
              <a:gd name="T14" fmla="*/ 32 w 36"/>
              <a:gd name="T15" fmla="*/ 23 h 31"/>
              <a:gd name="T16" fmla="*/ 36 w 36"/>
              <a:gd name="T17" fmla="*/ 19 h 31"/>
              <a:gd name="T18" fmla="*/ 36 w 36"/>
              <a:gd name="T19" fmla="*/ 19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10" y="12"/>
                  <a:pt x="5" y="22"/>
                  <a:pt x="0" y="31"/>
                </a:cubicBezTo>
                <a:cubicBezTo>
                  <a:pt x="2" y="31"/>
                  <a:pt x="4" y="31"/>
                  <a:pt x="6" y="31"/>
                </a:cubicBezTo>
                <a:cubicBezTo>
                  <a:pt x="6" y="31"/>
                  <a:pt x="7" y="31"/>
                  <a:pt x="7" y="31"/>
                </a:cubicBezTo>
                <a:cubicBezTo>
                  <a:pt x="9" y="27"/>
                  <a:pt x="13" y="23"/>
                  <a:pt x="17" y="18"/>
                </a:cubicBezTo>
                <a:cubicBezTo>
                  <a:pt x="18" y="17"/>
                  <a:pt x="20" y="16"/>
                  <a:pt x="22" y="16"/>
                </a:cubicBezTo>
                <a:cubicBezTo>
                  <a:pt x="24" y="16"/>
                  <a:pt x="26" y="17"/>
                  <a:pt x="27" y="18"/>
                </a:cubicBezTo>
                <a:cubicBezTo>
                  <a:pt x="32" y="23"/>
                  <a:pt x="32" y="23"/>
                  <a:pt x="32" y="23"/>
                </a:cubicBezTo>
                <a:cubicBezTo>
                  <a:pt x="33" y="22"/>
                  <a:pt x="35" y="21"/>
                  <a:pt x="36" y="19"/>
                </a:cubicBezTo>
                <a:cubicBezTo>
                  <a:pt x="36" y="19"/>
                  <a:pt x="36" y="19"/>
                  <a:pt x="36" y="19"/>
                </a:cubicBezTo>
                <a:cubicBezTo>
                  <a:pt x="18" y="0"/>
                  <a:pt x="18" y="0"/>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5">
            <a:extLst>
              <a:ext uri="{FF2B5EF4-FFF2-40B4-BE49-F238E27FC236}">
                <a16:creationId xmlns:a16="http://schemas.microsoft.com/office/drawing/2014/main" id="{6A3ADC7D-A61B-45C4-AAAA-EC210138B5C0}"/>
              </a:ext>
            </a:extLst>
          </p:cNvPr>
          <p:cNvSpPr>
            <a:spLocks/>
          </p:cNvSpPr>
          <p:nvPr/>
        </p:nvSpPr>
        <p:spPr bwMode="auto">
          <a:xfrm>
            <a:off x="9375774" y="5662611"/>
            <a:ext cx="969963" cy="914400"/>
          </a:xfrm>
          <a:custGeom>
            <a:avLst/>
            <a:gdLst>
              <a:gd name="T0" fmla="*/ 0 w 904"/>
              <a:gd name="T1" fmla="*/ 855 h 858"/>
              <a:gd name="T2" fmla="*/ 398 w 904"/>
              <a:gd name="T3" fmla="*/ 329 h 858"/>
              <a:gd name="T4" fmla="*/ 513 w 904"/>
              <a:gd name="T5" fmla="*/ 134 h 858"/>
              <a:gd name="T6" fmla="*/ 533 w 904"/>
              <a:gd name="T7" fmla="*/ 109 h 858"/>
              <a:gd name="T8" fmla="*/ 566 w 904"/>
              <a:gd name="T9" fmla="*/ 83 h 858"/>
              <a:gd name="T10" fmla="*/ 690 w 904"/>
              <a:gd name="T11" fmla="*/ 10 h 858"/>
              <a:gd name="T12" fmla="*/ 730 w 904"/>
              <a:gd name="T13" fmla="*/ 5 h 858"/>
              <a:gd name="T14" fmla="*/ 809 w 904"/>
              <a:gd name="T15" fmla="*/ 19 h 858"/>
              <a:gd name="T16" fmla="*/ 877 w 904"/>
              <a:gd name="T17" fmla="*/ 83 h 858"/>
              <a:gd name="T18" fmla="*/ 817 w 904"/>
              <a:gd name="T19" fmla="*/ 90 h 858"/>
              <a:gd name="T20" fmla="*/ 771 w 904"/>
              <a:gd name="T21" fmla="*/ 73 h 858"/>
              <a:gd name="T22" fmla="*/ 688 w 904"/>
              <a:gd name="T23" fmla="*/ 104 h 858"/>
              <a:gd name="T24" fmla="*/ 652 w 904"/>
              <a:gd name="T25" fmla="*/ 181 h 858"/>
              <a:gd name="T26" fmla="*/ 651 w 904"/>
              <a:gd name="T27" fmla="*/ 189 h 858"/>
              <a:gd name="T28" fmla="*/ 753 w 904"/>
              <a:gd name="T29" fmla="*/ 335 h 858"/>
              <a:gd name="T30" fmla="*/ 811 w 904"/>
              <a:gd name="T31" fmla="*/ 346 h 858"/>
              <a:gd name="T32" fmla="*/ 903 w 904"/>
              <a:gd name="T33" fmla="*/ 434 h 858"/>
              <a:gd name="T34" fmla="*/ 886 w 904"/>
              <a:gd name="T35" fmla="*/ 446 h 858"/>
              <a:gd name="T36" fmla="*/ 760 w 904"/>
              <a:gd name="T37" fmla="*/ 402 h 858"/>
              <a:gd name="T38" fmla="*/ 652 w 904"/>
              <a:gd name="T39" fmla="*/ 421 h 858"/>
              <a:gd name="T40" fmla="*/ 596 w 904"/>
              <a:gd name="T41" fmla="*/ 444 h 858"/>
              <a:gd name="T42" fmla="*/ 544 w 904"/>
              <a:gd name="T43" fmla="*/ 451 h 858"/>
              <a:gd name="T44" fmla="*/ 492 w 904"/>
              <a:gd name="T45" fmla="*/ 477 h 858"/>
              <a:gd name="T46" fmla="*/ 281 w 904"/>
              <a:gd name="T47" fmla="*/ 858 h 858"/>
              <a:gd name="T48" fmla="*/ 0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0" y="855"/>
                </a:moveTo>
                <a:cubicBezTo>
                  <a:pt x="398" y="329"/>
                  <a:pt x="398" y="329"/>
                  <a:pt x="398" y="329"/>
                </a:cubicBezTo>
                <a:cubicBezTo>
                  <a:pt x="513" y="134"/>
                  <a:pt x="513" y="134"/>
                  <a:pt x="513" y="134"/>
                </a:cubicBezTo>
                <a:cubicBezTo>
                  <a:pt x="518" y="125"/>
                  <a:pt x="525" y="116"/>
                  <a:pt x="533" y="109"/>
                </a:cubicBezTo>
                <a:cubicBezTo>
                  <a:pt x="543" y="99"/>
                  <a:pt x="554" y="90"/>
                  <a:pt x="566" y="83"/>
                </a:cubicBezTo>
                <a:cubicBezTo>
                  <a:pt x="690" y="10"/>
                  <a:pt x="690" y="10"/>
                  <a:pt x="690" y="10"/>
                </a:cubicBezTo>
                <a:cubicBezTo>
                  <a:pt x="702" y="2"/>
                  <a:pt x="717" y="0"/>
                  <a:pt x="730" y="5"/>
                </a:cubicBezTo>
                <a:cubicBezTo>
                  <a:pt x="809" y="19"/>
                  <a:pt x="809" y="19"/>
                  <a:pt x="809" y="19"/>
                </a:cubicBezTo>
                <a:cubicBezTo>
                  <a:pt x="826" y="26"/>
                  <a:pt x="869" y="73"/>
                  <a:pt x="877" y="83"/>
                </a:cubicBezTo>
                <a:cubicBezTo>
                  <a:pt x="902" y="108"/>
                  <a:pt x="842" y="118"/>
                  <a:pt x="817" y="90"/>
                </a:cubicBezTo>
                <a:cubicBezTo>
                  <a:pt x="794" y="70"/>
                  <a:pt x="798" y="77"/>
                  <a:pt x="771" y="73"/>
                </a:cubicBezTo>
                <a:cubicBezTo>
                  <a:pt x="724" y="70"/>
                  <a:pt x="710" y="70"/>
                  <a:pt x="688" y="104"/>
                </a:cubicBezTo>
                <a:cubicBezTo>
                  <a:pt x="667" y="138"/>
                  <a:pt x="658" y="154"/>
                  <a:pt x="652" y="181"/>
                </a:cubicBezTo>
                <a:cubicBezTo>
                  <a:pt x="652" y="184"/>
                  <a:pt x="651" y="186"/>
                  <a:pt x="651" y="189"/>
                </a:cubicBezTo>
                <a:cubicBezTo>
                  <a:pt x="639" y="257"/>
                  <a:pt x="685" y="322"/>
                  <a:pt x="753" y="335"/>
                </a:cubicBezTo>
                <a:cubicBezTo>
                  <a:pt x="811" y="346"/>
                  <a:pt x="811" y="346"/>
                  <a:pt x="811" y="346"/>
                </a:cubicBezTo>
                <a:cubicBezTo>
                  <a:pt x="886" y="370"/>
                  <a:pt x="901" y="410"/>
                  <a:pt x="903" y="434"/>
                </a:cubicBezTo>
                <a:cubicBezTo>
                  <a:pt x="904" y="443"/>
                  <a:pt x="894" y="450"/>
                  <a:pt x="886" y="446"/>
                </a:cubicBezTo>
                <a:cubicBezTo>
                  <a:pt x="842" y="424"/>
                  <a:pt x="800" y="410"/>
                  <a:pt x="760" y="402"/>
                </a:cubicBezTo>
                <a:cubicBezTo>
                  <a:pt x="723" y="395"/>
                  <a:pt x="684" y="402"/>
                  <a:pt x="652" y="421"/>
                </a:cubicBezTo>
                <a:cubicBezTo>
                  <a:pt x="636" y="431"/>
                  <a:pt x="617" y="439"/>
                  <a:pt x="596" y="444"/>
                </a:cubicBezTo>
                <a:cubicBezTo>
                  <a:pt x="578" y="449"/>
                  <a:pt x="560" y="451"/>
                  <a:pt x="544" y="451"/>
                </a:cubicBezTo>
                <a:cubicBezTo>
                  <a:pt x="523" y="452"/>
                  <a:pt x="504" y="461"/>
                  <a:pt x="492" y="477"/>
                </a:cubicBezTo>
                <a:cubicBezTo>
                  <a:pt x="396" y="600"/>
                  <a:pt x="281" y="858"/>
                  <a:pt x="281" y="858"/>
                </a:cubicBezTo>
                <a:cubicBezTo>
                  <a:pt x="0" y="855"/>
                  <a:pt x="0" y="855"/>
                  <a:pt x="0"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6">
            <a:extLst>
              <a:ext uri="{FF2B5EF4-FFF2-40B4-BE49-F238E27FC236}">
                <a16:creationId xmlns:a16="http://schemas.microsoft.com/office/drawing/2014/main" id="{B336E766-28EA-4134-B6E4-634A1CF1B696}"/>
              </a:ext>
            </a:extLst>
          </p:cNvPr>
          <p:cNvSpPr>
            <a:spLocks/>
          </p:cNvSpPr>
          <p:nvPr/>
        </p:nvSpPr>
        <p:spPr bwMode="auto">
          <a:xfrm>
            <a:off x="9505949" y="6356349"/>
            <a:ext cx="230188" cy="139700"/>
          </a:xfrm>
          <a:custGeom>
            <a:avLst/>
            <a:gdLst>
              <a:gd name="T0" fmla="*/ 0 w 215"/>
              <a:gd name="T1" fmla="*/ 27 h 130"/>
              <a:gd name="T2" fmla="*/ 53 w 215"/>
              <a:gd name="T3" fmla="*/ 9 h 130"/>
              <a:gd name="T4" fmla="*/ 71 w 215"/>
              <a:gd name="T5" fmla="*/ 29 h 130"/>
              <a:gd name="T6" fmla="*/ 98 w 215"/>
              <a:gd name="T7" fmla="*/ 32 h 130"/>
              <a:gd name="T8" fmla="*/ 116 w 215"/>
              <a:gd name="T9" fmla="*/ 51 h 130"/>
              <a:gd name="T10" fmla="*/ 143 w 215"/>
              <a:gd name="T11" fmla="*/ 54 h 130"/>
              <a:gd name="T12" fmla="*/ 161 w 215"/>
              <a:gd name="T13" fmla="*/ 74 h 130"/>
              <a:gd name="T14" fmla="*/ 188 w 215"/>
              <a:gd name="T15" fmla="*/ 77 h 130"/>
              <a:gd name="T16" fmla="*/ 206 w 215"/>
              <a:gd name="T17" fmla="*/ 130 h 130"/>
              <a:gd name="T18" fmla="*/ 0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0" y="27"/>
                </a:moveTo>
                <a:cubicBezTo>
                  <a:pt x="10" y="7"/>
                  <a:pt x="33" y="0"/>
                  <a:pt x="53" y="9"/>
                </a:cubicBezTo>
                <a:cubicBezTo>
                  <a:pt x="62" y="14"/>
                  <a:pt x="68" y="21"/>
                  <a:pt x="71" y="29"/>
                </a:cubicBezTo>
                <a:cubicBezTo>
                  <a:pt x="80" y="27"/>
                  <a:pt x="89" y="28"/>
                  <a:pt x="98" y="32"/>
                </a:cubicBezTo>
                <a:cubicBezTo>
                  <a:pt x="107" y="36"/>
                  <a:pt x="113" y="43"/>
                  <a:pt x="116" y="51"/>
                </a:cubicBezTo>
                <a:cubicBezTo>
                  <a:pt x="125" y="49"/>
                  <a:pt x="134" y="50"/>
                  <a:pt x="143" y="54"/>
                </a:cubicBezTo>
                <a:cubicBezTo>
                  <a:pt x="151" y="59"/>
                  <a:pt x="158" y="66"/>
                  <a:pt x="161" y="74"/>
                </a:cubicBezTo>
                <a:cubicBezTo>
                  <a:pt x="170" y="72"/>
                  <a:pt x="179" y="73"/>
                  <a:pt x="188" y="77"/>
                </a:cubicBezTo>
                <a:cubicBezTo>
                  <a:pt x="207" y="87"/>
                  <a:pt x="215" y="111"/>
                  <a:pt x="206" y="130"/>
                </a:cubicBezTo>
                <a:cubicBezTo>
                  <a:pt x="0" y="27"/>
                  <a:pt x="0" y="27"/>
                  <a:pt x="0"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a:extLst>
              <a:ext uri="{FF2B5EF4-FFF2-40B4-BE49-F238E27FC236}">
                <a16:creationId xmlns:a16="http://schemas.microsoft.com/office/drawing/2014/main" id="{BEF1A3AC-7459-4FDE-BB92-14880C3064AF}"/>
              </a:ext>
            </a:extLst>
          </p:cNvPr>
          <p:cNvSpPr>
            <a:spLocks/>
          </p:cNvSpPr>
          <p:nvPr/>
        </p:nvSpPr>
        <p:spPr bwMode="auto">
          <a:xfrm>
            <a:off x="10958512" y="6364286"/>
            <a:ext cx="669925" cy="638175"/>
          </a:xfrm>
          <a:custGeom>
            <a:avLst/>
            <a:gdLst>
              <a:gd name="T0" fmla="*/ 626 w 626"/>
              <a:gd name="T1" fmla="*/ 599 h 599"/>
              <a:gd name="T2" fmla="*/ 273 w 626"/>
              <a:gd name="T3" fmla="*/ 599 h 599"/>
              <a:gd name="T4" fmla="*/ 4 w 626"/>
              <a:gd name="T5" fmla="*/ 165 h 599"/>
              <a:gd name="T6" fmla="*/ 2 w 626"/>
              <a:gd name="T7" fmla="*/ 159 h 599"/>
              <a:gd name="T8" fmla="*/ 0 w 626"/>
              <a:gd name="T9" fmla="*/ 145 h 599"/>
              <a:gd name="T10" fmla="*/ 21 w 626"/>
              <a:gd name="T11" fmla="*/ 113 h 599"/>
              <a:gd name="T12" fmla="*/ 23 w 626"/>
              <a:gd name="T13" fmla="*/ 112 h 599"/>
              <a:gd name="T14" fmla="*/ 29 w 626"/>
              <a:gd name="T15" fmla="*/ 109 h 599"/>
              <a:gd name="T16" fmla="*/ 46 w 626"/>
              <a:gd name="T17" fmla="*/ 100 h 599"/>
              <a:gd name="T18" fmla="*/ 46 w 626"/>
              <a:gd name="T19" fmla="*/ 100 h 599"/>
              <a:gd name="T20" fmla="*/ 136 w 626"/>
              <a:gd name="T21" fmla="*/ 55 h 599"/>
              <a:gd name="T22" fmla="*/ 216 w 626"/>
              <a:gd name="T23" fmla="*/ 15 h 599"/>
              <a:gd name="T24" fmla="*/ 224 w 626"/>
              <a:gd name="T25" fmla="*/ 11 h 599"/>
              <a:gd name="T26" fmla="*/ 225 w 626"/>
              <a:gd name="T27" fmla="*/ 10 h 599"/>
              <a:gd name="T28" fmla="*/ 225 w 626"/>
              <a:gd name="T29" fmla="*/ 10 h 599"/>
              <a:gd name="T30" fmla="*/ 227 w 626"/>
              <a:gd name="T31" fmla="*/ 10 h 599"/>
              <a:gd name="T32" fmla="*/ 279 w 626"/>
              <a:gd name="T33" fmla="*/ 27 h 599"/>
              <a:gd name="T34" fmla="*/ 626 w 626"/>
              <a:gd name="T3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6" h="599">
                <a:moveTo>
                  <a:pt x="626" y="599"/>
                </a:moveTo>
                <a:cubicBezTo>
                  <a:pt x="273" y="599"/>
                  <a:pt x="273" y="599"/>
                  <a:pt x="273" y="599"/>
                </a:cubicBezTo>
                <a:cubicBezTo>
                  <a:pt x="4" y="165"/>
                  <a:pt x="4" y="165"/>
                  <a:pt x="4" y="165"/>
                </a:cubicBezTo>
                <a:cubicBezTo>
                  <a:pt x="3" y="163"/>
                  <a:pt x="2" y="161"/>
                  <a:pt x="2" y="159"/>
                </a:cubicBezTo>
                <a:cubicBezTo>
                  <a:pt x="0" y="155"/>
                  <a:pt x="0" y="150"/>
                  <a:pt x="0" y="145"/>
                </a:cubicBezTo>
                <a:cubicBezTo>
                  <a:pt x="1" y="131"/>
                  <a:pt x="9" y="119"/>
                  <a:pt x="21" y="113"/>
                </a:cubicBezTo>
                <a:cubicBezTo>
                  <a:pt x="23" y="112"/>
                  <a:pt x="23" y="112"/>
                  <a:pt x="23" y="112"/>
                </a:cubicBezTo>
                <a:cubicBezTo>
                  <a:pt x="29" y="109"/>
                  <a:pt x="29" y="109"/>
                  <a:pt x="29" y="109"/>
                </a:cubicBezTo>
                <a:cubicBezTo>
                  <a:pt x="46" y="100"/>
                  <a:pt x="46" y="100"/>
                  <a:pt x="46" y="100"/>
                </a:cubicBezTo>
                <a:cubicBezTo>
                  <a:pt x="46" y="100"/>
                  <a:pt x="46" y="100"/>
                  <a:pt x="46" y="100"/>
                </a:cubicBezTo>
                <a:cubicBezTo>
                  <a:pt x="136" y="55"/>
                  <a:pt x="136" y="55"/>
                  <a:pt x="136" y="55"/>
                </a:cubicBezTo>
                <a:cubicBezTo>
                  <a:pt x="216" y="15"/>
                  <a:pt x="216" y="15"/>
                  <a:pt x="216" y="15"/>
                </a:cubicBezTo>
                <a:cubicBezTo>
                  <a:pt x="224" y="11"/>
                  <a:pt x="224" y="11"/>
                  <a:pt x="224" y="11"/>
                </a:cubicBezTo>
                <a:cubicBezTo>
                  <a:pt x="225" y="10"/>
                  <a:pt x="225" y="10"/>
                  <a:pt x="225" y="10"/>
                </a:cubicBezTo>
                <a:cubicBezTo>
                  <a:pt x="225" y="10"/>
                  <a:pt x="225" y="10"/>
                  <a:pt x="225" y="10"/>
                </a:cubicBezTo>
                <a:cubicBezTo>
                  <a:pt x="227" y="10"/>
                  <a:pt x="227" y="10"/>
                  <a:pt x="227" y="10"/>
                </a:cubicBezTo>
                <a:cubicBezTo>
                  <a:pt x="246" y="0"/>
                  <a:pt x="270" y="8"/>
                  <a:pt x="279" y="27"/>
                </a:cubicBezTo>
                <a:cubicBezTo>
                  <a:pt x="626" y="599"/>
                  <a:pt x="626" y="599"/>
                  <a:pt x="626" y="59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8">
            <a:extLst>
              <a:ext uri="{FF2B5EF4-FFF2-40B4-BE49-F238E27FC236}">
                <a16:creationId xmlns:a16="http://schemas.microsoft.com/office/drawing/2014/main" id="{1D5948AE-B447-4405-BCAD-264BC916625E}"/>
              </a:ext>
            </a:extLst>
          </p:cNvPr>
          <p:cNvSpPr>
            <a:spLocks/>
          </p:cNvSpPr>
          <p:nvPr/>
        </p:nvSpPr>
        <p:spPr bwMode="auto">
          <a:xfrm>
            <a:off x="11198224" y="6369049"/>
            <a:ext cx="430213" cy="633413"/>
          </a:xfrm>
          <a:custGeom>
            <a:avLst/>
            <a:gdLst>
              <a:gd name="T0" fmla="*/ 20 w 402"/>
              <a:gd name="T1" fmla="*/ 0 h 594"/>
              <a:gd name="T2" fmla="*/ 3 w 402"/>
              <a:gd name="T3" fmla="*/ 5 h 594"/>
              <a:gd name="T4" fmla="*/ 1 w 402"/>
              <a:gd name="T5" fmla="*/ 5 h 594"/>
              <a:gd name="T6" fmla="*/ 1 w 402"/>
              <a:gd name="T7" fmla="*/ 5 h 594"/>
              <a:gd name="T8" fmla="*/ 1 w 402"/>
              <a:gd name="T9" fmla="*/ 5 h 594"/>
              <a:gd name="T10" fmla="*/ 0 w 402"/>
              <a:gd name="T11" fmla="*/ 6 h 594"/>
              <a:gd name="T12" fmla="*/ 4 w 402"/>
              <a:gd name="T13" fmla="*/ 8 h 594"/>
              <a:gd name="T14" fmla="*/ 19 w 402"/>
              <a:gd name="T15" fmla="*/ 25 h 594"/>
              <a:gd name="T16" fmla="*/ 83 w 402"/>
              <a:gd name="T17" fmla="*/ 131 h 594"/>
              <a:gd name="T18" fmla="*/ 120 w 402"/>
              <a:gd name="T19" fmla="*/ 192 h 594"/>
              <a:gd name="T20" fmla="*/ 364 w 402"/>
              <a:gd name="T21" fmla="*/ 594 h 594"/>
              <a:gd name="T22" fmla="*/ 402 w 402"/>
              <a:gd name="T23" fmla="*/ 594 h 594"/>
              <a:gd name="T24" fmla="*/ 55 w 402"/>
              <a:gd name="T25" fmla="*/ 22 h 594"/>
              <a:gd name="T26" fmla="*/ 20 w 402"/>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594">
                <a:moveTo>
                  <a:pt x="20" y="0"/>
                </a:moveTo>
                <a:cubicBezTo>
                  <a:pt x="15" y="0"/>
                  <a:pt x="9" y="2"/>
                  <a:pt x="3" y="5"/>
                </a:cubicBezTo>
                <a:cubicBezTo>
                  <a:pt x="1" y="5"/>
                  <a:pt x="1" y="5"/>
                  <a:pt x="1" y="5"/>
                </a:cubicBezTo>
                <a:cubicBezTo>
                  <a:pt x="1" y="5"/>
                  <a:pt x="1" y="5"/>
                  <a:pt x="1" y="5"/>
                </a:cubicBezTo>
                <a:cubicBezTo>
                  <a:pt x="1" y="5"/>
                  <a:pt x="1" y="5"/>
                  <a:pt x="1" y="5"/>
                </a:cubicBezTo>
                <a:cubicBezTo>
                  <a:pt x="0" y="6"/>
                  <a:pt x="0" y="6"/>
                  <a:pt x="0" y="6"/>
                </a:cubicBezTo>
                <a:cubicBezTo>
                  <a:pt x="1" y="6"/>
                  <a:pt x="3" y="7"/>
                  <a:pt x="4" y="8"/>
                </a:cubicBezTo>
                <a:cubicBezTo>
                  <a:pt x="10" y="12"/>
                  <a:pt x="15" y="18"/>
                  <a:pt x="19" y="25"/>
                </a:cubicBezTo>
                <a:cubicBezTo>
                  <a:pt x="83" y="131"/>
                  <a:pt x="83" y="131"/>
                  <a:pt x="83" y="131"/>
                </a:cubicBezTo>
                <a:cubicBezTo>
                  <a:pt x="120" y="192"/>
                  <a:pt x="120" y="192"/>
                  <a:pt x="120" y="192"/>
                </a:cubicBezTo>
                <a:cubicBezTo>
                  <a:pt x="364" y="594"/>
                  <a:pt x="364" y="594"/>
                  <a:pt x="364" y="594"/>
                </a:cubicBezTo>
                <a:cubicBezTo>
                  <a:pt x="402" y="594"/>
                  <a:pt x="402" y="594"/>
                  <a:pt x="402" y="594"/>
                </a:cubicBezTo>
                <a:cubicBezTo>
                  <a:pt x="55" y="22"/>
                  <a:pt x="55" y="22"/>
                  <a:pt x="55" y="22"/>
                </a:cubicBezTo>
                <a:cubicBezTo>
                  <a:pt x="49" y="8"/>
                  <a:pt x="35" y="0"/>
                  <a:pt x="20"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9">
            <a:extLst>
              <a:ext uri="{FF2B5EF4-FFF2-40B4-BE49-F238E27FC236}">
                <a16:creationId xmlns:a16="http://schemas.microsoft.com/office/drawing/2014/main" id="{D2D4705F-D797-4698-AD07-8DA3879E2FFE}"/>
              </a:ext>
            </a:extLst>
          </p:cNvPr>
          <p:cNvSpPr>
            <a:spLocks/>
          </p:cNvSpPr>
          <p:nvPr/>
        </p:nvSpPr>
        <p:spPr bwMode="auto">
          <a:xfrm>
            <a:off x="10982324" y="6470649"/>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0">
            <a:extLst>
              <a:ext uri="{FF2B5EF4-FFF2-40B4-BE49-F238E27FC236}">
                <a16:creationId xmlns:a16="http://schemas.microsoft.com/office/drawing/2014/main" id="{4FEEC0CA-0022-4399-8EC5-83920909E7E3}"/>
              </a:ext>
            </a:extLst>
          </p:cNvPr>
          <p:cNvSpPr>
            <a:spLocks/>
          </p:cNvSpPr>
          <p:nvPr/>
        </p:nvSpPr>
        <p:spPr bwMode="auto">
          <a:xfrm>
            <a:off x="10982324" y="6470649"/>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1">
            <a:extLst>
              <a:ext uri="{FF2B5EF4-FFF2-40B4-BE49-F238E27FC236}">
                <a16:creationId xmlns:a16="http://schemas.microsoft.com/office/drawing/2014/main" id="{7CB87B9C-BE84-4F96-9742-55894832D937}"/>
              </a:ext>
            </a:extLst>
          </p:cNvPr>
          <p:cNvSpPr>
            <a:spLocks/>
          </p:cNvSpPr>
          <p:nvPr/>
        </p:nvSpPr>
        <p:spPr bwMode="auto">
          <a:xfrm>
            <a:off x="10958512" y="6470649"/>
            <a:ext cx="339725" cy="531813"/>
          </a:xfrm>
          <a:custGeom>
            <a:avLst/>
            <a:gdLst>
              <a:gd name="T0" fmla="*/ 46 w 317"/>
              <a:gd name="T1" fmla="*/ 0 h 499"/>
              <a:gd name="T2" fmla="*/ 29 w 317"/>
              <a:gd name="T3" fmla="*/ 9 h 499"/>
              <a:gd name="T4" fmla="*/ 23 w 317"/>
              <a:gd name="T5" fmla="*/ 12 h 499"/>
              <a:gd name="T6" fmla="*/ 23 w 317"/>
              <a:gd name="T7" fmla="*/ 12 h 499"/>
              <a:gd name="T8" fmla="*/ 21 w 317"/>
              <a:gd name="T9" fmla="*/ 13 h 499"/>
              <a:gd name="T10" fmla="*/ 0 w 317"/>
              <a:gd name="T11" fmla="*/ 45 h 499"/>
              <a:gd name="T12" fmla="*/ 0 w 317"/>
              <a:gd name="T13" fmla="*/ 48 h 499"/>
              <a:gd name="T14" fmla="*/ 2 w 317"/>
              <a:gd name="T15" fmla="*/ 59 h 499"/>
              <a:gd name="T16" fmla="*/ 4 w 317"/>
              <a:gd name="T17" fmla="*/ 65 h 499"/>
              <a:gd name="T18" fmla="*/ 273 w 317"/>
              <a:gd name="T19" fmla="*/ 499 h 499"/>
              <a:gd name="T20" fmla="*/ 317 w 317"/>
              <a:gd name="T21" fmla="*/ 499 h 499"/>
              <a:gd name="T22" fmla="*/ 45 w 317"/>
              <a:gd name="T23" fmla="*/ 59 h 499"/>
              <a:gd name="T24" fmla="*/ 38 w 317"/>
              <a:gd name="T25" fmla="*/ 49 h 499"/>
              <a:gd name="T26" fmla="*/ 36 w 317"/>
              <a:gd name="T27" fmla="*/ 45 h 499"/>
              <a:gd name="T28" fmla="*/ 35 w 317"/>
              <a:gd name="T29" fmla="*/ 21 h 499"/>
              <a:gd name="T30" fmla="*/ 35 w 317"/>
              <a:gd name="T31" fmla="*/ 19 h 499"/>
              <a:gd name="T32" fmla="*/ 46 w 317"/>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99">
                <a:moveTo>
                  <a:pt x="46" y="0"/>
                </a:moveTo>
                <a:cubicBezTo>
                  <a:pt x="29" y="9"/>
                  <a:pt x="29" y="9"/>
                  <a:pt x="29" y="9"/>
                </a:cubicBezTo>
                <a:cubicBezTo>
                  <a:pt x="23" y="12"/>
                  <a:pt x="23" y="12"/>
                  <a:pt x="23" y="12"/>
                </a:cubicBezTo>
                <a:cubicBezTo>
                  <a:pt x="23" y="12"/>
                  <a:pt x="23" y="12"/>
                  <a:pt x="23" y="12"/>
                </a:cubicBezTo>
                <a:cubicBezTo>
                  <a:pt x="21" y="13"/>
                  <a:pt x="21" y="13"/>
                  <a:pt x="21" y="13"/>
                </a:cubicBezTo>
                <a:cubicBezTo>
                  <a:pt x="9" y="19"/>
                  <a:pt x="1" y="31"/>
                  <a:pt x="0" y="45"/>
                </a:cubicBezTo>
                <a:cubicBezTo>
                  <a:pt x="0" y="46"/>
                  <a:pt x="0" y="47"/>
                  <a:pt x="0" y="48"/>
                </a:cubicBezTo>
                <a:cubicBezTo>
                  <a:pt x="0" y="52"/>
                  <a:pt x="0" y="55"/>
                  <a:pt x="2" y="59"/>
                </a:cubicBezTo>
                <a:cubicBezTo>
                  <a:pt x="2" y="61"/>
                  <a:pt x="3" y="63"/>
                  <a:pt x="4" y="65"/>
                </a:cubicBezTo>
                <a:cubicBezTo>
                  <a:pt x="273" y="499"/>
                  <a:pt x="273" y="499"/>
                  <a:pt x="273" y="499"/>
                </a:cubicBezTo>
                <a:cubicBezTo>
                  <a:pt x="317" y="499"/>
                  <a:pt x="317" y="499"/>
                  <a:pt x="317" y="499"/>
                </a:cubicBezTo>
                <a:cubicBezTo>
                  <a:pt x="45" y="59"/>
                  <a:pt x="45" y="59"/>
                  <a:pt x="45" y="59"/>
                </a:cubicBezTo>
                <a:cubicBezTo>
                  <a:pt x="38" y="49"/>
                  <a:pt x="38" y="49"/>
                  <a:pt x="38" y="49"/>
                </a:cubicBezTo>
                <a:cubicBezTo>
                  <a:pt x="38" y="48"/>
                  <a:pt x="37" y="46"/>
                  <a:pt x="36" y="45"/>
                </a:cubicBezTo>
                <a:cubicBezTo>
                  <a:pt x="34" y="37"/>
                  <a:pt x="33" y="29"/>
                  <a:pt x="35" y="21"/>
                </a:cubicBezTo>
                <a:cubicBezTo>
                  <a:pt x="35" y="20"/>
                  <a:pt x="35" y="19"/>
                  <a:pt x="35" y="19"/>
                </a:cubicBezTo>
                <a:cubicBezTo>
                  <a:pt x="37" y="12"/>
                  <a:pt x="41" y="6"/>
                  <a:pt x="4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2">
            <a:extLst>
              <a:ext uri="{FF2B5EF4-FFF2-40B4-BE49-F238E27FC236}">
                <a16:creationId xmlns:a16="http://schemas.microsoft.com/office/drawing/2014/main" id="{17D9FF58-0904-4DD6-A9F2-0A489EF1005F}"/>
              </a:ext>
            </a:extLst>
          </p:cNvPr>
          <p:cNvSpPr>
            <a:spLocks/>
          </p:cNvSpPr>
          <p:nvPr/>
        </p:nvSpPr>
        <p:spPr bwMode="auto">
          <a:xfrm>
            <a:off x="9075737" y="6364286"/>
            <a:ext cx="679450" cy="638175"/>
          </a:xfrm>
          <a:custGeom>
            <a:avLst/>
            <a:gdLst>
              <a:gd name="T0" fmla="*/ 632 w 634"/>
              <a:gd name="T1" fmla="*/ 159 h 599"/>
              <a:gd name="T2" fmla="*/ 629 w 634"/>
              <a:gd name="T3" fmla="*/ 165 h 599"/>
              <a:gd name="T4" fmla="*/ 355 w 634"/>
              <a:gd name="T5" fmla="*/ 599 h 599"/>
              <a:gd name="T6" fmla="*/ 0 w 634"/>
              <a:gd name="T7" fmla="*/ 599 h 599"/>
              <a:gd name="T8" fmla="*/ 354 w 634"/>
              <a:gd name="T9" fmla="*/ 27 h 599"/>
              <a:gd name="T10" fmla="*/ 406 w 634"/>
              <a:gd name="T11" fmla="*/ 10 h 599"/>
              <a:gd name="T12" fmla="*/ 408 w 634"/>
              <a:gd name="T13" fmla="*/ 10 h 599"/>
              <a:gd name="T14" fmla="*/ 408 w 634"/>
              <a:gd name="T15" fmla="*/ 10 h 599"/>
              <a:gd name="T16" fmla="*/ 409 w 634"/>
              <a:gd name="T17" fmla="*/ 11 h 599"/>
              <a:gd name="T18" fmla="*/ 417 w 634"/>
              <a:gd name="T19" fmla="*/ 15 h 599"/>
              <a:gd name="T20" fmla="*/ 496 w 634"/>
              <a:gd name="T21" fmla="*/ 54 h 599"/>
              <a:gd name="T22" fmla="*/ 587 w 634"/>
              <a:gd name="T23" fmla="*/ 100 h 599"/>
              <a:gd name="T24" fmla="*/ 587 w 634"/>
              <a:gd name="T25" fmla="*/ 100 h 599"/>
              <a:gd name="T26" fmla="*/ 604 w 634"/>
              <a:gd name="T27" fmla="*/ 109 h 599"/>
              <a:gd name="T28" fmla="*/ 610 w 634"/>
              <a:gd name="T29" fmla="*/ 112 h 599"/>
              <a:gd name="T30" fmla="*/ 612 w 634"/>
              <a:gd name="T31" fmla="*/ 113 h 599"/>
              <a:gd name="T32" fmla="*/ 633 w 634"/>
              <a:gd name="T33" fmla="*/ 145 h 599"/>
              <a:gd name="T34" fmla="*/ 632 w 634"/>
              <a:gd name="T35" fmla="*/ 15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599">
                <a:moveTo>
                  <a:pt x="632" y="159"/>
                </a:moveTo>
                <a:cubicBezTo>
                  <a:pt x="631" y="161"/>
                  <a:pt x="630" y="163"/>
                  <a:pt x="629" y="165"/>
                </a:cubicBezTo>
                <a:cubicBezTo>
                  <a:pt x="355" y="599"/>
                  <a:pt x="355" y="599"/>
                  <a:pt x="355" y="599"/>
                </a:cubicBezTo>
                <a:cubicBezTo>
                  <a:pt x="0" y="599"/>
                  <a:pt x="0" y="599"/>
                  <a:pt x="0" y="599"/>
                </a:cubicBezTo>
                <a:cubicBezTo>
                  <a:pt x="354" y="27"/>
                  <a:pt x="354" y="27"/>
                  <a:pt x="354" y="27"/>
                </a:cubicBezTo>
                <a:cubicBezTo>
                  <a:pt x="363" y="8"/>
                  <a:pt x="387" y="0"/>
                  <a:pt x="406" y="10"/>
                </a:cubicBezTo>
                <a:cubicBezTo>
                  <a:pt x="408" y="10"/>
                  <a:pt x="408" y="10"/>
                  <a:pt x="408" y="10"/>
                </a:cubicBezTo>
                <a:cubicBezTo>
                  <a:pt x="408" y="10"/>
                  <a:pt x="408" y="10"/>
                  <a:pt x="408" y="10"/>
                </a:cubicBezTo>
                <a:cubicBezTo>
                  <a:pt x="409" y="11"/>
                  <a:pt x="409" y="11"/>
                  <a:pt x="409" y="11"/>
                </a:cubicBezTo>
                <a:cubicBezTo>
                  <a:pt x="417" y="15"/>
                  <a:pt x="417" y="15"/>
                  <a:pt x="417" y="15"/>
                </a:cubicBezTo>
                <a:cubicBezTo>
                  <a:pt x="496" y="54"/>
                  <a:pt x="496" y="54"/>
                  <a:pt x="496" y="54"/>
                </a:cubicBezTo>
                <a:cubicBezTo>
                  <a:pt x="587" y="100"/>
                  <a:pt x="587" y="100"/>
                  <a:pt x="587" y="100"/>
                </a:cubicBezTo>
                <a:cubicBezTo>
                  <a:pt x="587" y="100"/>
                  <a:pt x="587" y="100"/>
                  <a:pt x="587" y="100"/>
                </a:cubicBezTo>
                <a:cubicBezTo>
                  <a:pt x="604" y="109"/>
                  <a:pt x="604" y="109"/>
                  <a:pt x="604" y="109"/>
                </a:cubicBezTo>
                <a:cubicBezTo>
                  <a:pt x="610" y="112"/>
                  <a:pt x="610" y="112"/>
                  <a:pt x="610" y="112"/>
                </a:cubicBezTo>
                <a:cubicBezTo>
                  <a:pt x="612" y="113"/>
                  <a:pt x="612" y="113"/>
                  <a:pt x="612" y="113"/>
                </a:cubicBezTo>
                <a:cubicBezTo>
                  <a:pt x="625" y="119"/>
                  <a:pt x="632" y="131"/>
                  <a:pt x="633" y="145"/>
                </a:cubicBezTo>
                <a:cubicBezTo>
                  <a:pt x="634" y="150"/>
                  <a:pt x="633" y="155"/>
                  <a:pt x="632" y="15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3">
            <a:extLst>
              <a:ext uri="{FF2B5EF4-FFF2-40B4-BE49-F238E27FC236}">
                <a16:creationId xmlns:a16="http://schemas.microsoft.com/office/drawing/2014/main" id="{EE85AFFA-DB17-48F9-A365-850749AD3683}"/>
              </a:ext>
            </a:extLst>
          </p:cNvPr>
          <p:cNvSpPr>
            <a:spLocks/>
          </p:cNvSpPr>
          <p:nvPr/>
        </p:nvSpPr>
        <p:spPr bwMode="auto">
          <a:xfrm>
            <a:off x="9075737" y="6369049"/>
            <a:ext cx="438150" cy="633413"/>
          </a:xfrm>
          <a:custGeom>
            <a:avLst/>
            <a:gdLst>
              <a:gd name="T0" fmla="*/ 389 w 409"/>
              <a:gd name="T1" fmla="*/ 0 h 594"/>
              <a:gd name="T2" fmla="*/ 354 w 409"/>
              <a:gd name="T3" fmla="*/ 22 h 594"/>
              <a:gd name="T4" fmla="*/ 0 w 409"/>
              <a:gd name="T5" fmla="*/ 594 h 594"/>
              <a:gd name="T6" fmla="*/ 40 w 409"/>
              <a:gd name="T7" fmla="*/ 594 h 594"/>
              <a:gd name="T8" fmla="*/ 287 w 409"/>
              <a:gd name="T9" fmla="*/ 192 h 594"/>
              <a:gd name="T10" fmla="*/ 320 w 409"/>
              <a:gd name="T11" fmla="*/ 138 h 594"/>
              <a:gd name="T12" fmla="*/ 391 w 409"/>
              <a:gd name="T13" fmla="*/ 25 h 594"/>
              <a:gd name="T14" fmla="*/ 405 w 409"/>
              <a:gd name="T15" fmla="*/ 8 h 594"/>
              <a:gd name="T16" fmla="*/ 409 w 409"/>
              <a:gd name="T17" fmla="*/ 6 h 594"/>
              <a:gd name="T18" fmla="*/ 408 w 409"/>
              <a:gd name="T19" fmla="*/ 5 h 594"/>
              <a:gd name="T20" fmla="*/ 408 w 409"/>
              <a:gd name="T21" fmla="*/ 5 h 594"/>
              <a:gd name="T22" fmla="*/ 408 w 409"/>
              <a:gd name="T23" fmla="*/ 5 h 594"/>
              <a:gd name="T24" fmla="*/ 406 w 409"/>
              <a:gd name="T25" fmla="*/ 5 h 594"/>
              <a:gd name="T26" fmla="*/ 389 w 409"/>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594">
                <a:moveTo>
                  <a:pt x="389" y="0"/>
                </a:moveTo>
                <a:cubicBezTo>
                  <a:pt x="374" y="0"/>
                  <a:pt x="361" y="8"/>
                  <a:pt x="354" y="22"/>
                </a:cubicBezTo>
                <a:cubicBezTo>
                  <a:pt x="0" y="594"/>
                  <a:pt x="0" y="594"/>
                  <a:pt x="0" y="594"/>
                </a:cubicBezTo>
                <a:cubicBezTo>
                  <a:pt x="40" y="594"/>
                  <a:pt x="40" y="594"/>
                  <a:pt x="40" y="594"/>
                </a:cubicBezTo>
                <a:cubicBezTo>
                  <a:pt x="287" y="192"/>
                  <a:pt x="287" y="192"/>
                  <a:pt x="287" y="192"/>
                </a:cubicBezTo>
                <a:cubicBezTo>
                  <a:pt x="320" y="138"/>
                  <a:pt x="320" y="138"/>
                  <a:pt x="320" y="138"/>
                </a:cubicBezTo>
                <a:cubicBezTo>
                  <a:pt x="391" y="25"/>
                  <a:pt x="391" y="25"/>
                  <a:pt x="391" y="25"/>
                </a:cubicBezTo>
                <a:cubicBezTo>
                  <a:pt x="394" y="18"/>
                  <a:pt x="399" y="12"/>
                  <a:pt x="405" y="8"/>
                </a:cubicBezTo>
                <a:cubicBezTo>
                  <a:pt x="406" y="7"/>
                  <a:pt x="408" y="6"/>
                  <a:pt x="409" y="6"/>
                </a:cubicBezTo>
                <a:cubicBezTo>
                  <a:pt x="408" y="5"/>
                  <a:pt x="408" y="5"/>
                  <a:pt x="408" y="5"/>
                </a:cubicBezTo>
                <a:cubicBezTo>
                  <a:pt x="408" y="5"/>
                  <a:pt x="408" y="5"/>
                  <a:pt x="408" y="5"/>
                </a:cubicBezTo>
                <a:cubicBezTo>
                  <a:pt x="408" y="5"/>
                  <a:pt x="408" y="5"/>
                  <a:pt x="408" y="5"/>
                </a:cubicBezTo>
                <a:cubicBezTo>
                  <a:pt x="406" y="5"/>
                  <a:pt x="406" y="5"/>
                  <a:pt x="406" y="5"/>
                </a:cubicBezTo>
                <a:cubicBezTo>
                  <a:pt x="401" y="2"/>
                  <a:pt x="395" y="0"/>
                  <a:pt x="389"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a:extLst>
              <a:ext uri="{FF2B5EF4-FFF2-40B4-BE49-F238E27FC236}">
                <a16:creationId xmlns:a16="http://schemas.microsoft.com/office/drawing/2014/main" id="{E1CF6086-2312-4DE0-8100-54F36853816C}"/>
              </a:ext>
            </a:extLst>
          </p:cNvPr>
          <p:cNvSpPr>
            <a:spLocks/>
          </p:cNvSpPr>
          <p:nvPr/>
        </p:nvSpPr>
        <p:spPr bwMode="auto">
          <a:xfrm>
            <a:off x="9409112" y="6470649"/>
            <a:ext cx="346075" cy="531813"/>
          </a:xfrm>
          <a:custGeom>
            <a:avLst/>
            <a:gdLst>
              <a:gd name="T0" fmla="*/ 276 w 322"/>
              <a:gd name="T1" fmla="*/ 0 h 499"/>
              <a:gd name="T2" fmla="*/ 287 w 322"/>
              <a:gd name="T3" fmla="*/ 19 h 499"/>
              <a:gd name="T4" fmla="*/ 287 w 322"/>
              <a:gd name="T5" fmla="*/ 21 h 499"/>
              <a:gd name="T6" fmla="*/ 286 w 322"/>
              <a:gd name="T7" fmla="*/ 45 h 499"/>
              <a:gd name="T8" fmla="*/ 284 w 322"/>
              <a:gd name="T9" fmla="*/ 49 h 499"/>
              <a:gd name="T10" fmla="*/ 277 w 322"/>
              <a:gd name="T11" fmla="*/ 59 h 499"/>
              <a:gd name="T12" fmla="*/ 0 w 322"/>
              <a:gd name="T13" fmla="*/ 499 h 499"/>
              <a:gd name="T14" fmla="*/ 44 w 322"/>
              <a:gd name="T15" fmla="*/ 499 h 499"/>
              <a:gd name="T16" fmla="*/ 318 w 322"/>
              <a:gd name="T17" fmla="*/ 65 h 499"/>
              <a:gd name="T18" fmla="*/ 321 w 322"/>
              <a:gd name="T19" fmla="*/ 59 h 499"/>
              <a:gd name="T20" fmla="*/ 322 w 322"/>
              <a:gd name="T21" fmla="*/ 48 h 499"/>
              <a:gd name="T22" fmla="*/ 322 w 322"/>
              <a:gd name="T23" fmla="*/ 45 h 499"/>
              <a:gd name="T24" fmla="*/ 322 w 322"/>
              <a:gd name="T25" fmla="*/ 45 h 499"/>
              <a:gd name="T26" fmla="*/ 301 w 322"/>
              <a:gd name="T27" fmla="*/ 13 h 499"/>
              <a:gd name="T28" fmla="*/ 299 w 322"/>
              <a:gd name="T29" fmla="*/ 12 h 499"/>
              <a:gd name="T30" fmla="*/ 293 w 322"/>
              <a:gd name="T31" fmla="*/ 9 h 499"/>
              <a:gd name="T32" fmla="*/ 276 w 322"/>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2" h="499">
                <a:moveTo>
                  <a:pt x="276" y="0"/>
                </a:moveTo>
                <a:cubicBezTo>
                  <a:pt x="281" y="6"/>
                  <a:pt x="285" y="12"/>
                  <a:pt x="287" y="19"/>
                </a:cubicBezTo>
                <a:cubicBezTo>
                  <a:pt x="287" y="19"/>
                  <a:pt x="287" y="20"/>
                  <a:pt x="287" y="21"/>
                </a:cubicBezTo>
                <a:cubicBezTo>
                  <a:pt x="289" y="29"/>
                  <a:pt x="289" y="37"/>
                  <a:pt x="286" y="45"/>
                </a:cubicBezTo>
                <a:cubicBezTo>
                  <a:pt x="285" y="46"/>
                  <a:pt x="285" y="48"/>
                  <a:pt x="284" y="49"/>
                </a:cubicBezTo>
                <a:cubicBezTo>
                  <a:pt x="277" y="59"/>
                  <a:pt x="277" y="59"/>
                  <a:pt x="277" y="59"/>
                </a:cubicBezTo>
                <a:cubicBezTo>
                  <a:pt x="0" y="499"/>
                  <a:pt x="0" y="499"/>
                  <a:pt x="0" y="499"/>
                </a:cubicBezTo>
                <a:cubicBezTo>
                  <a:pt x="44" y="499"/>
                  <a:pt x="44" y="499"/>
                  <a:pt x="44" y="499"/>
                </a:cubicBezTo>
                <a:cubicBezTo>
                  <a:pt x="318" y="65"/>
                  <a:pt x="318" y="65"/>
                  <a:pt x="318" y="65"/>
                </a:cubicBezTo>
                <a:cubicBezTo>
                  <a:pt x="319" y="63"/>
                  <a:pt x="320" y="61"/>
                  <a:pt x="321" y="59"/>
                </a:cubicBezTo>
                <a:cubicBezTo>
                  <a:pt x="322" y="55"/>
                  <a:pt x="322" y="52"/>
                  <a:pt x="322" y="48"/>
                </a:cubicBezTo>
                <a:cubicBezTo>
                  <a:pt x="322" y="47"/>
                  <a:pt x="322" y="46"/>
                  <a:pt x="322" y="45"/>
                </a:cubicBezTo>
                <a:cubicBezTo>
                  <a:pt x="322" y="45"/>
                  <a:pt x="322" y="45"/>
                  <a:pt x="322" y="45"/>
                </a:cubicBezTo>
                <a:cubicBezTo>
                  <a:pt x="321" y="31"/>
                  <a:pt x="314" y="19"/>
                  <a:pt x="301" y="13"/>
                </a:cubicBezTo>
                <a:cubicBezTo>
                  <a:pt x="299" y="12"/>
                  <a:pt x="299" y="12"/>
                  <a:pt x="299" y="12"/>
                </a:cubicBezTo>
                <a:cubicBezTo>
                  <a:pt x="293" y="9"/>
                  <a:pt x="293" y="9"/>
                  <a:pt x="293" y="9"/>
                </a:cubicBezTo>
                <a:cubicBezTo>
                  <a:pt x="276" y="0"/>
                  <a:pt x="276" y="0"/>
                  <a:pt x="27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a:extLst>
              <a:ext uri="{FF2B5EF4-FFF2-40B4-BE49-F238E27FC236}">
                <a16:creationId xmlns:a16="http://schemas.microsoft.com/office/drawing/2014/main" id="{8B8C1C6E-3A3D-4DA7-BAFB-1EAE503C86A1}"/>
              </a:ext>
            </a:extLst>
          </p:cNvPr>
          <p:cNvSpPr>
            <a:spLocks noEditPoints="1"/>
          </p:cNvSpPr>
          <p:nvPr/>
        </p:nvSpPr>
        <p:spPr bwMode="auto">
          <a:xfrm>
            <a:off x="9901237" y="6145211"/>
            <a:ext cx="52388" cy="28575"/>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6">
            <a:extLst>
              <a:ext uri="{FF2B5EF4-FFF2-40B4-BE49-F238E27FC236}">
                <a16:creationId xmlns:a16="http://schemas.microsoft.com/office/drawing/2014/main" id="{067D5BE6-0F1F-4D88-9166-34E75854CEEE}"/>
              </a:ext>
            </a:extLst>
          </p:cNvPr>
          <p:cNvSpPr>
            <a:spLocks/>
          </p:cNvSpPr>
          <p:nvPr/>
        </p:nvSpPr>
        <p:spPr bwMode="auto">
          <a:xfrm>
            <a:off x="9848849" y="6115049"/>
            <a:ext cx="104775" cy="58738"/>
          </a:xfrm>
          <a:custGeom>
            <a:avLst/>
            <a:gdLst>
              <a:gd name="T0" fmla="*/ 0 w 97"/>
              <a:gd name="T1" fmla="*/ 0 h 55"/>
              <a:gd name="T2" fmla="*/ 49 w 97"/>
              <a:gd name="T3" fmla="*/ 55 h 55"/>
              <a:gd name="T4" fmla="*/ 49 w 97"/>
              <a:gd name="T5" fmla="*/ 54 h 55"/>
              <a:gd name="T6" fmla="*/ 97 w 97"/>
              <a:gd name="T7" fmla="*/ 28 h 55"/>
              <a:gd name="T8" fmla="*/ 97 w 97"/>
              <a:gd name="T9" fmla="*/ 28 h 55"/>
              <a:gd name="T10" fmla="*/ 0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0" y="0"/>
                </a:moveTo>
                <a:cubicBezTo>
                  <a:pt x="0" y="0"/>
                  <a:pt x="17" y="38"/>
                  <a:pt x="49" y="55"/>
                </a:cubicBezTo>
                <a:cubicBezTo>
                  <a:pt x="49" y="55"/>
                  <a:pt x="49" y="54"/>
                  <a:pt x="49" y="54"/>
                </a:cubicBezTo>
                <a:cubicBezTo>
                  <a:pt x="50" y="53"/>
                  <a:pt x="65" y="30"/>
                  <a:pt x="97" y="28"/>
                </a:cubicBezTo>
                <a:cubicBezTo>
                  <a:pt x="97" y="28"/>
                  <a:pt x="97" y="28"/>
                  <a:pt x="97" y="28"/>
                </a:cubicBezTo>
                <a:cubicBezTo>
                  <a:pt x="49" y="23"/>
                  <a:pt x="21" y="19"/>
                  <a:pt x="0"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2">
            <a:extLst>
              <a:ext uri="{FF2B5EF4-FFF2-40B4-BE49-F238E27FC236}">
                <a16:creationId xmlns:a16="http://schemas.microsoft.com/office/drawing/2014/main" id="{5B1D4406-0ABA-452F-8585-93319FEE5932}"/>
              </a:ext>
            </a:extLst>
          </p:cNvPr>
          <p:cNvSpPr/>
          <p:nvPr/>
        </p:nvSpPr>
        <p:spPr>
          <a:xfrm>
            <a:off x="5274214" y="2104327"/>
            <a:ext cx="8041196" cy="3939284"/>
          </a:xfrm>
          <a:prstGeom prst="rect">
            <a:avLst/>
          </a:prstGeom>
        </p:spPr>
        <p:txBody>
          <a:bodyPr wrap="square">
            <a:spAutoFit/>
          </a:bodyPr>
          <a:lstStyle/>
          <a:p>
            <a:pPr>
              <a:spcAft>
                <a:spcPts val="1800"/>
              </a:spcAft>
            </a:pPr>
            <a:r>
              <a:rPr lang="en-US" sz="3199" dirty="0">
                <a:solidFill>
                  <a:srgbClr val="FFFFFF"/>
                </a:solidFill>
                <a:latin typeface="Segoe UI Light"/>
                <a:ea typeface="Calibri" panose="020F0502020204030204" pitchFamily="34" charset="0"/>
                <a:cs typeface="Times New Roman" panose="02020603050405020304" pitchFamily="18" charset="0"/>
              </a:rPr>
              <a:t>Notebook </a:t>
            </a:r>
            <a:r>
              <a:rPr lang="en-US" sz="3199" dirty="0" err="1">
                <a:solidFill>
                  <a:srgbClr val="FFFFFF"/>
                </a:solidFill>
                <a:latin typeface="Segoe UI Light"/>
                <a:ea typeface="Calibri" panose="020F0502020204030204" pitchFamily="34" charset="0"/>
                <a:cs typeface="Times New Roman" panose="02020603050405020304" pitchFamily="18" charset="0"/>
              </a:rPr>
              <a:t>github</a:t>
            </a:r>
            <a:r>
              <a:rPr lang="en-US" sz="3199" dirty="0">
                <a:solidFill>
                  <a:srgbClr val="FFFFFF"/>
                </a:solidFill>
                <a:latin typeface="Segoe UI Light"/>
                <a:ea typeface="Calibri" panose="020F0502020204030204" pitchFamily="34" charset="0"/>
                <a:cs typeface="Times New Roman" panose="02020603050405020304" pitchFamily="18" charset="0"/>
              </a:rPr>
              <a:t> repo</a:t>
            </a:r>
          </a:p>
          <a:p>
            <a:pPr marL="457200" indent="-457200">
              <a:spcAft>
                <a:spcPts val="1800"/>
              </a:spcAft>
              <a:buFont typeface="Arial" panose="020B0604020202020204" pitchFamily="34" charset="0"/>
              <a:buChar char="•"/>
            </a:pPr>
            <a:r>
              <a:rPr lang="en-US" sz="2400" dirty="0">
                <a:solidFill>
                  <a:srgbClr val="FFFFFF"/>
                </a:solidFill>
                <a:latin typeface="Segoe UI Light"/>
                <a:cs typeface="Segoe UI Light"/>
              </a:rPr>
              <a:t>https://github.com/CatalystCode/jupytercon2017</a:t>
            </a:r>
            <a:endParaRPr lang="en-US" sz="2400" dirty="0">
              <a:solidFill>
                <a:srgbClr val="FFFFFF"/>
              </a:solidFill>
              <a:latin typeface="Segoe UI Light"/>
              <a:ea typeface="Calibri" panose="020F0502020204030204" pitchFamily="34" charset="0"/>
              <a:cs typeface="Times New Roman" panose="02020603050405020304" pitchFamily="18" charset="0"/>
            </a:endParaRPr>
          </a:p>
          <a:p>
            <a:pPr>
              <a:spcAft>
                <a:spcPts val="1800"/>
              </a:spcAft>
            </a:pPr>
            <a:r>
              <a:rPr lang="en-US" sz="3199" dirty="0">
                <a:solidFill>
                  <a:srgbClr val="FFFFFF"/>
                </a:solidFill>
                <a:latin typeface="Segoe UI Light"/>
                <a:cs typeface="Times New Roman" panose="02020603050405020304" pitchFamily="18" charset="0"/>
              </a:rPr>
              <a:t>For more information:</a:t>
            </a:r>
          </a:p>
          <a:p>
            <a:pPr marL="457200" indent="-457200">
              <a:spcAft>
                <a:spcPts val="1800"/>
              </a:spcAft>
              <a:buChar char="•"/>
            </a:pPr>
            <a:r>
              <a:rPr lang="en-US" dirty="0">
                <a:solidFill>
                  <a:srgbClr val="FFFFFF"/>
                </a:solidFill>
                <a:latin typeface="Segoe UI Light"/>
                <a:cs typeface="Segoe UI Light"/>
              </a:rPr>
              <a:t>https://aka.ms/NotebookNarratives </a:t>
            </a:r>
          </a:p>
          <a:p>
            <a:pPr marL="457200" indent="-457200">
              <a:spcAft>
                <a:spcPts val="1800"/>
              </a:spcAft>
              <a:buChar char="•"/>
            </a:pPr>
            <a:r>
              <a:rPr lang="en-US" dirty="0">
                <a:solidFill>
                  <a:srgbClr val="FFFFFF"/>
                </a:solidFill>
                <a:latin typeface="Segoe UI Light"/>
                <a:cs typeface="Segoe UI Light"/>
              </a:rPr>
              <a:t>http://LearnAnalytics.microsoft.com/</a:t>
            </a:r>
          </a:p>
          <a:p>
            <a:pPr marL="457200" indent="-457200">
              <a:spcAft>
                <a:spcPts val="1800"/>
              </a:spcAft>
              <a:buChar char="•"/>
            </a:pPr>
            <a:r>
              <a:rPr lang="en-US" dirty="0">
                <a:solidFill>
                  <a:srgbClr val="FFFFFF"/>
                </a:solidFill>
                <a:latin typeface="Segoe UI Light"/>
                <a:cs typeface="Segoe UI Light"/>
              </a:rPr>
              <a:t>http://Microsoft.com/AI</a:t>
            </a:r>
          </a:p>
          <a:p>
            <a:pPr marL="457200" indent="-457200">
              <a:spcAft>
                <a:spcPts val="1800"/>
              </a:spcAft>
              <a:buChar char="•"/>
            </a:pPr>
            <a:r>
              <a:rPr lang="en-US" dirty="0">
                <a:solidFill>
                  <a:srgbClr val="FFFFFF"/>
                </a:solidFill>
                <a:latin typeface="Segoe UI Light"/>
                <a:cs typeface="Segoe UI Light"/>
              </a:rPr>
              <a:t>http://Microsoft.com/DeveloperBlog</a:t>
            </a:r>
          </a:p>
        </p:txBody>
      </p:sp>
      <p:pic>
        <p:nvPicPr>
          <p:cNvPr id="114" name="Picture 113">
            <a:extLst>
              <a:ext uri="{FF2B5EF4-FFF2-40B4-BE49-F238E27FC236}">
                <a16:creationId xmlns:a16="http://schemas.microsoft.com/office/drawing/2014/main" id="{4914E8B3-9023-4571-8A14-51836CCBE228}"/>
              </a:ext>
            </a:extLst>
          </p:cNvPr>
          <p:cNvPicPr>
            <a:picLocks noChangeAspect="1"/>
          </p:cNvPicPr>
          <p:nvPr/>
        </p:nvPicPr>
        <p:blipFill>
          <a:blip r:embed="rId4"/>
          <a:stretch>
            <a:fillRect/>
          </a:stretch>
        </p:blipFill>
        <p:spPr>
          <a:xfrm>
            <a:off x="2679236" y="2255886"/>
            <a:ext cx="2467156" cy="1096909"/>
          </a:xfrm>
          <a:prstGeom prst="rect">
            <a:avLst/>
          </a:prstGeom>
        </p:spPr>
      </p:pic>
      <p:pic>
        <p:nvPicPr>
          <p:cNvPr id="3" name="Picture 2">
            <a:extLst>
              <a:ext uri="{FF2B5EF4-FFF2-40B4-BE49-F238E27FC236}">
                <a16:creationId xmlns:a16="http://schemas.microsoft.com/office/drawing/2014/main" id="{A3908204-4718-4144-ABF9-F3B3BBDD1AFA}"/>
              </a:ext>
            </a:extLst>
          </p:cNvPr>
          <p:cNvPicPr>
            <a:picLocks noChangeAspect="1"/>
          </p:cNvPicPr>
          <p:nvPr/>
        </p:nvPicPr>
        <p:blipFill>
          <a:blip r:embed="rId5"/>
          <a:stretch>
            <a:fillRect/>
          </a:stretch>
        </p:blipFill>
        <p:spPr>
          <a:xfrm>
            <a:off x="3289541" y="2714403"/>
            <a:ext cx="1679275" cy="1679275"/>
          </a:xfrm>
          <a:prstGeom prst="rect">
            <a:avLst/>
          </a:prstGeom>
        </p:spPr>
      </p:pic>
    </p:spTree>
    <p:extLst>
      <p:ext uri="{BB962C8B-B14F-4D97-AF65-F5344CB8AC3E}">
        <p14:creationId xmlns:p14="http://schemas.microsoft.com/office/powerpoint/2010/main" val="11888248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04" name="Title 5"/>
          <p:cNvSpPr>
            <a:spLocks noGrp="1"/>
          </p:cNvSpPr>
          <p:nvPr>
            <p:ph type="title" idx="4294967295"/>
          </p:nvPr>
        </p:nvSpPr>
        <p:spPr>
          <a:xfrm>
            <a:off x="547688" y="295275"/>
            <a:ext cx="11888787" cy="917575"/>
          </a:xfrm>
        </p:spPr>
        <p:txBody>
          <a:bodyPr/>
          <a:lstStyle/>
          <a:p>
            <a:r>
              <a:rPr lang="en-US"/>
              <a:t>Cortana Intelligence Suite</a:t>
            </a:r>
            <a:br>
              <a:rPr lang="en-US"/>
            </a:br>
            <a:br>
              <a:rPr lang="en-US"/>
            </a:br>
            <a:endParaRPr lang="en-US" sz="2800"/>
          </a:p>
        </p:txBody>
      </p:sp>
      <p:sp>
        <p:nvSpPr>
          <p:cNvPr id="343" name="Rectangle 342"/>
          <p:cNvSpPr/>
          <p:nvPr/>
        </p:nvSpPr>
        <p:spPr bwMode="auto">
          <a:xfrm>
            <a:off x="7759056" y="4491318"/>
            <a:ext cx="1737063" cy="1352730"/>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Dashboards &amp; Visualizations</a:t>
            </a:r>
          </a:p>
        </p:txBody>
      </p:sp>
      <p:sp>
        <p:nvSpPr>
          <p:cNvPr id="344" name="Rectangle 343"/>
          <p:cNvSpPr/>
          <p:nvPr/>
        </p:nvSpPr>
        <p:spPr bwMode="auto">
          <a:xfrm>
            <a:off x="2186709" y="1657365"/>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Information Management</a:t>
            </a:r>
          </a:p>
        </p:txBody>
      </p:sp>
      <p:sp>
        <p:nvSpPr>
          <p:cNvPr id="345" name="Rectangle 344"/>
          <p:cNvSpPr/>
          <p:nvPr/>
        </p:nvSpPr>
        <p:spPr bwMode="auto">
          <a:xfrm>
            <a:off x="4044157" y="1657367"/>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Big Data Stores</a:t>
            </a:r>
          </a:p>
        </p:txBody>
      </p:sp>
      <p:sp>
        <p:nvSpPr>
          <p:cNvPr id="346" name="Rectangle 345"/>
          <p:cNvSpPr/>
          <p:nvPr/>
        </p:nvSpPr>
        <p:spPr bwMode="auto">
          <a:xfrm>
            <a:off x="5901609" y="1657367"/>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15">
              <a:spcBef>
                <a:spcPct val="0"/>
              </a:spcBef>
              <a:spcAft>
                <a:spcPct val="35000"/>
              </a:spcAft>
              <a:defRPr/>
            </a:pPr>
            <a:r>
              <a:rPr lang="en-US" sz="1399"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Machine Learning and Analytics</a:t>
            </a:r>
          </a:p>
        </p:txBody>
      </p:sp>
      <p:sp>
        <p:nvSpPr>
          <p:cNvPr id="351" name="Rectangle 350"/>
          <p:cNvSpPr/>
          <p:nvPr/>
        </p:nvSpPr>
        <p:spPr>
          <a:xfrm>
            <a:off x="2653315" y="3724602"/>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Event Hub</a:t>
            </a:r>
            <a:endParaRPr lang="en-US" sz="1099" kern="0">
              <a:solidFill>
                <a:srgbClr val="FFFFFF"/>
              </a:solidFill>
              <a:latin typeface="Segoe UI"/>
              <a:ea typeface="MS PGothic" panose="020B0600070205080204" pitchFamily="34" charset="-128"/>
            </a:endParaRPr>
          </a:p>
        </p:txBody>
      </p:sp>
      <p:sp>
        <p:nvSpPr>
          <p:cNvPr id="352" name="Rectangle 351"/>
          <p:cNvSpPr/>
          <p:nvPr/>
        </p:nvSpPr>
        <p:spPr>
          <a:xfrm>
            <a:off x="6340501" y="3555354"/>
            <a:ext cx="1268655" cy="599780"/>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HDInsight </a:t>
            </a:r>
          </a:p>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(Hadoop and Spark)</a:t>
            </a:r>
          </a:p>
        </p:txBody>
      </p:sp>
      <p:sp>
        <p:nvSpPr>
          <p:cNvPr id="353" name="Rectangle 352"/>
          <p:cNvSpPr/>
          <p:nvPr/>
        </p:nvSpPr>
        <p:spPr>
          <a:xfrm>
            <a:off x="6340501" y="4283475"/>
            <a:ext cx="1268655"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Stream Analytics</a:t>
            </a:r>
          </a:p>
        </p:txBody>
      </p:sp>
      <p:sp>
        <p:nvSpPr>
          <p:cNvPr id="355" name="TextBox 354"/>
          <p:cNvSpPr txBox="1"/>
          <p:nvPr/>
        </p:nvSpPr>
        <p:spPr>
          <a:xfrm>
            <a:off x="1262216" y="1928235"/>
            <a:ext cx="1089873" cy="563153"/>
          </a:xfrm>
          <a:prstGeom prst="rect">
            <a:avLst/>
          </a:prstGeom>
          <a:noFill/>
        </p:spPr>
        <p:txBody>
          <a:bodyPr wrap="square" lIns="0" tIns="146257" rIns="182823" bIns="146257" rtlCol="0">
            <a:noAutofit/>
          </a:bodyPr>
          <a:lstStyle/>
          <a:p>
            <a:pPr defTabSz="932439">
              <a:lnSpc>
                <a:spcPct val="90000"/>
              </a:lnSpc>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Data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Sources</a:t>
            </a:r>
          </a:p>
        </p:txBody>
      </p:sp>
      <p:sp>
        <p:nvSpPr>
          <p:cNvPr id="356" name="TextBox 355"/>
          <p:cNvSpPr txBox="1"/>
          <p:nvPr/>
        </p:nvSpPr>
        <p:spPr>
          <a:xfrm>
            <a:off x="1215091" y="3529641"/>
            <a:ext cx="1089873" cy="579132"/>
          </a:xfrm>
          <a:prstGeom prst="rect">
            <a:avLst/>
          </a:prstGeom>
          <a:noFill/>
        </p:spPr>
        <p:txBody>
          <a:bodyPr wrap="square" lIns="0" tIns="146257" rIns="182823" bIns="146257" rtlCol="0">
            <a:no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358" name="TextBox 357"/>
          <p:cNvSpPr txBox="1"/>
          <p:nvPr/>
        </p:nvSpPr>
        <p:spPr>
          <a:xfrm>
            <a:off x="1262217" y="4994840"/>
            <a:ext cx="974798" cy="616425"/>
          </a:xfrm>
          <a:prstGeom prst="rect">
            <a:avLst/>
          </a:prstGeom>
          <a:noFill/>
        </p:spPr>
        <p:txBody>
          <a:bodyPr wrap="square" lIns="0" tIns="146257" rIns="182823" bIns="146257" rtlCol="0">
            <a:no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and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devices</a:t>
            </a:r>
          </a:p>
        </p:txBody>
      </p:sp>
      <p:sp>
        <p:nvSpPr>
          <p:cNvPr id="359" name="Rectangle 358"/>
          <p:cNvSpPr/>
          <p:nvPr/>
        </p:nvSpPr>
        <p:spPr>
          <a:xfrm>
            <a:off x="814813" y="5956543"/>
            <a:ext cx="933438" cy="321089"/>
          </a:xfrm>
          <a:prstGeom prst="rect">
            <a:avLst/>
          </a:prstGeom>
        </p:spPr>
        <p:txBody>
          <a:bodyPr wrap="none" lIns="0" tIns="0" rIns="0" bIns="0" anchor="ctr">
            <a:noAutofit/>
          </a:bodyPr>
          <a:lstStyle/>
          <a:p>
            <a:pPr defTabSz="932651">
              <a:lnSpc>
                <a:spcPct val="90000"/>
              </a:lnSpc>
              <a:defRPr/>
            </a:pPr>
            <a:r>
              <a:rPr lang="en-US" sz="2400" kern="0">
                <a:solidFill>
                  <a:srgbClr val="FFFFFF"/>
                </a:solidFill>
                <a:latin typeface="Segoe UI Light"/>
                <a:ea typeface="MS PGothic" panose="020B0600070205080204" pitchFamily="34" charset="-128"/>
              </a:rPr>
              <a:t>Data</a:t>
            </a:r>
          </a:p>
        </p:txBody>
      </p:sp>
      <p:sp>
        <p:nvSpPr>
          <p:cNvPr id="360" name="Rectangle 359"/>
          <p:cNvSpPr/>
          <p:nvPr/>
        </p:nvSpPr>
        <p:spPr>
          <a:xfrm>
            <a:off x="5123134" y="5932423"/>
            <a:ext cx="1455527" cy="369332"/>
          </a:xfrm>
          <a:prstGeom prst="rect">
            <a:avLst/>
          </a:prstGeom>
        </p:spPr>
        <p:txBody>
          <a:bodyPr wrap="none" lIns="0" tIns="0" rIns="0" bIns="0" anchor="ctr">
            <a:spAutoFit/>
          </a:bodyPr>
          <a:lstStyle/>
          <a:p>
            <a:pPr algn="ctr" defTabSz="724915">
              <a:spcBef>
                <a:spcPct val="0"/>
              </a:spcBef>
              <a:spcAft>
                <a:spcPct val="35000"/>
              </a:spcAft>
              <a:defRPr/>
            </a:pPr>
            <a:r>
              <a:rPr lang="en-US" sz="2400" kern="0">
                <a:solidFill>
                  <a:srgbClr val="FFFFFF"/>
                </a:solidFill>
                <a:latin typeface="Segoe UI Light"/>
                <a:ea typeface="MS PGothic" panose="020B0600070205080204" pitchFamily="34" charset="-128"/>
              </a:rPr>
              <a:t>Intelligence</a:t>
            </a:r>
            <a:endParaRPr lang="en-US" sz="1836" b="1"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2007387" y="6117697"/>
            <a:ext cx="2377036"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205513" y="6027710"/>
            <a:ext cx="181466" cy="178754"/>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cxnSp>
        <p:nvCxnSpPr>
          <p:cNvPr id="365" name="Straight Connector 364"/>
          <p:cNvCxnSpPr/>
          <p:nvPr/>
        </p:nvCxnSpPr>
        <p:spPr>
          <a:xfrm>
            <a:off x="7316570" y="6117697"/>
            <a:ext cx="2377036"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4695" y="6027710"/>
            <a:ext cx="181466" cy="178754"/>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10328449" y="5953159"/>
            <a:ext cx="1500352" cy="327857"/>
          </a:xfrm>
          <a:prstGeom prst="rect">
            <a:avLst/>
          </a:prstGeom>
        </p:spPr>
        <p:txBody>
          <a:bodyPr wrap="none" lIns="0" tIns="0" rIns="0" bIns="0" anchor="ctr">
            <a:noAutofit/>
          </a:bodyPr>
          <a:lstStyle/>
          <a:p>
            <a:pPr defTabSz="932651">
              <a:lnSpc>
                <a:spcPct val="90000"/>
              </a:lnSpc>
              <a:defRPr/>
            </a:pPr>
            <a:r>
              <a:rPr lang="en-US" sz="2400" kern="0">
                <a:solidFill>
                  <a:srgbClr val="FFFFFF"/>
                </a:solidFill>
                <a:latin typeface="Segoe UI Light"/>
                <a:ea typeface="MS PGothic" panose="020B0600070205080204" pitchFamily="34" charset="-128"/>
              </a:rPr>
              <a:t>Action</a:t>
            </a:r>
          </a:p>
        </p:txBody>
      </p:sp>
      <p:grpSp>
        <p:nvGrpSpPr>
          <p:cNvPr id="374" name="Group 373"/>
          <p:cNvGrpSpPr/>
          <p:nvPr/>
        </p:nvGrpSpPr>
        <p:grpSpPr>
          <a:xfrm>
            <a:off x="1789772" y="1666509"/>
            <a:ext cx="308420" cy="4198453"/>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651">
                <a:defRPr/>
              </a:pPr>
              <a:endParaRPr lang="en-US" sz="1801" kern="0">
                <a:solidFill>
                  <a:srgbClr val="FFFFFF"/>
                </a:solidFill>
                <a:latin typeface="Segoe UI"/>
                <a:ea typeface="MS PGothic" panose="020B0600070205080204" pitchFamily="34" charset="-128"/>
              </a:endParaRPr>
            </a:p>
          </p:txBody>
        </p:sp>
        <p:cxnSp>
          <p:nvCxnSpPr>
            <p:cNvPr id="376" name="Straight Connector 37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377" name="Freeform 376"/>
          <p:cNvSpPr/>
          <p:nvPr/>
        </p:nvSpPr>
        <p:spPr bwMode="auto">
          <a:xfrm flipH="1">
            <a:off x="9588143" y="1666509"/>
            <a:ext cx="123836" cy="4198453"/>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651">
              <a:defRPr/>
            </a:pPr>
            <a:endParaRPr lang="en-US" sz="1801" kern="0">
              <a:solidFill>
                <a:srgbClr val="FFFFFF"/>
              </a:solidFill>
              <a:latin typeface="Segoe UI"/>
              <a:ea typeface="MS PGothic" panose="020B0600070205080204" pitchFamily="34" charset="-128"/>
            </a:endParaRPr>
          </a:p>
        </p:txBody>
      </p:sp>
      <p:cxnSp>
        <p:nvCxnSpPr>
          <p:cNvPr id="378" name="Straight Connector 377"/>
          <p:cNvCxnSpPr/>
          <p:nvPr/>
        </p:nvCxnSpPr>
        <p:spPr>
          <a:xfrm flipH="1">
            <a:off x="9588142" y="3765732"/>
            <a:ext cx="308420" cy="0"/>
          </a:xfrm>
          <a:prstGeom prst="line">
            <a:avLst/>
          </a:prstGeom>
          <a:noFill/>
          <a:ln w="12700" cap="flat" cmpd="sng" algn="ctr">
            <a:solidFill>
              <a:srgbClr val="0078D7"/>
            </a:solidFill>
            <a:prstDash val="solid"/>
            <a:headEnd type="none"/>
            <a:tailEnd type="none"/>
          </a:ln>
          <a:effectLst/>
        </p:spPr>
      </p:cxnSp>
      <p:sp>
        <p:nvSpPr>
          <p:cNvPr id="379" name="TextBox 378"/>
          <p:cNvSpPr txBox="1"/>
          <p:nvPr/>
        </p:nvSpPr>
        <p:spPr>
          <a:xfrm>
            <a:off x="10380942" y="1979039"/>
            <a:ext cx="1089873" cy="461442"/>
          </a:xfrm>
          <a:prstGeom prst="rect">
            <a:avLst/>
          </a:prstGeom>
          <a:noFill/>
        </p:spPr>
        <p:txBody>
          <a:bodyPr wrap="square" lIns="182823" tIns="146257" rIns="182823" bIns="146257" rtlCol="0">
            <a:sp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10649687" y="5204042"/>
            <a:ext cx="868123" cy="332142"/>
          </a:xfrm>
          <a:prstGeom prst="rect">
            <a:avLst/>
          </a:prstGeom>
          <a:noFill/>
        </p:spPr>
        <p:txBody>
          <a:bodyPr wrap="square" lIns="0" tIns="0" rIns="0" bIns="0" rtlCol="0">
            <a:sp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Automated </a:t>
            </a:r>
            <a:b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9983482" y="2017177"/>
            <a:ext cx="377163" cy="385273"/>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grpSp>
        <p:nvGrpSpPr>
          <p:cNvPr id="386" name="Group 385"/>
          <p:cNvGrpSpPr/>
          <p:nvPr/>
        </p:nvGrpSpPr>
        <p:grpSpPr>
          <a:xfrm>
            <a:off x="10033652" y="5129161"/>
            <a:ext cx="385684" cy="482105"/>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390" name="TextBox 389"/>
          <p:cNvSpPr txBox="1"/>
          <p:nvPr/>
        </p:nvSpPr>
        <p:spPr>
          <a:xfrm>
            <a:off x="9872078" y="3861342"/>
            <a:ext cx="1089873" cy="461442"/>
          </a:xfrm>
          <a:prstGeom prst="rect">
            <a:avLst/>
          </a:prstGeom>
          <a:noFill/>
        </p:spPr>
        <p:txBody>
          <a:bodyPr wrap="square" lIns="182823" tIns="146257" rIns="182823" bIns="146257" rtlCol="0">
            <a:spAutoFit/>
          </a:bodyPr>
          <a:lstStyle/>
          <a:p>
            <a:pPr defTabSz="932439">
              <a:lnSpc>
                <a:spcPct val="90000"/>
              </a:lnSpc>
              <a:spcBef>
                <a:spcPct val="0"/>
              </a:spcBef>
              <a:spcAft>
                <a:spcPts val="600"/>
              </a:spcAft>
              <a:defRPr/>
            </a:pPr>
            <a:r>
              <a:rPr lang="en-US" sz="1199" kern="0" spc="-3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9973694" y="3544532"/>
            <a:ext cx="462316" cy="357608"/>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393" name="Rectangle 392"/>
          <p:cNvSpPr/>
          <p:nvPr/>
        </p:nvSpPr>
        <p:spPr bwMode="auto">
          <a:xfrm>
            <a:off x="10763955" y="3060998"/>
            <a:ext cx="986701" cy="1542517"/>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algn="ctr" defTabSz="932346" fontAlgn="base">
              <a:lnSpc>
                <a:spcPct val="90000"/>
              </a:lnSpc>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394" name="TextBox 393"/>
          <p:cNvSpPr txBox="1"/>
          <p:nvPr/>
        </p:nvSpPr>
        <p:spPr>
          <a:xfrm>
            <a:off x="11173796" y="3160289"/>
            <a:ext cx="473309" cy="161263"/>
          </a:xfrm>
          <a:prstGeom prst="rect">
            <a:avLst/>
          </a:prstGeom>
          <a:noFill/>
        </p:spPr>
        <p:txBody>
          <a:bodyPr wrap="square" lIns="0" tIns="0" rIns="0" bIns="0" rtlCol="0">
            <a:spAutoFit/>
          </a:bodyPr>
          <a:lstStyle/>
          <a:p>
            <a:pPr defTabSz="932439">
              <a:spcBef>
                <a:spcPct val="0"/>
              </a:spcBef>
              <a:spcAft>
                <a:spcPts val="600"/>
              </a:spcAft>
              <a:defRPr/>
            </a:pPr>
            <a:r>
              <a:rPr lang="en-US" sz="1048" kern="0">
                <a:solidFill>
                  <a:srgbClr val="FFFFFF"/>
                </a:solidFill>
                <a:latin typeface="Segoe UI"/>
                <a:ea typeface="MS PGothic" panose="020B0600070205080204" pitchFamily="34" charset="-128"/>
                <a:cs typeface="Segoe UI Semilight" panose="020B0402040204020203" pitchFamily="34" charset="0"/>
              </a:rPr>
              <a:t>Web</a:t>
            </a:r>
          </a:p>
        </p:txBody>
      </p:sp>
      <p:sp>
        <p:nvSpPr>
          <p:cNvPr id="395" name="TextBox 394"/>
          <p:cNvSpPr txBox="1"/>
          <p:nvPr/>
        </p:nvSpPr>
        <p:spPr>
          <a:xfrm>
            <a:off x="11173796" y="3709824"/>
            <a:ext cx="473309" cy="161263"/>
          </a:xfrm>
          <a:prstGeom prst="rect">
            <a:avLst/>
          </a:prstGeom>
          <a:noFill/>
        </p:spPr>
        <p:txBody>
          <a:bodyPr wrap="square" lIns="0" tIns="0" rIns="0" bIns="0" rtlCol="0">
            <a:spAutoFit/>
          </a:bodyPr>
          <a:lstStyle/>
          <a:p>
            <a:pPr defTabSz="932439">
              <a:spcBef>
                <a:spcPct val="0"/>
              </a:spcBef>
              <a:spcAft>
                <a:spcPts val="600"/>
              </a:spcAft>
              <a:defRPr/>
            </a:pPr>
            <a:r>
              <a:rPr lang="en-US" sz="1048" kern="0">
                <a:solidFill>
                  <a:srgbClr val="FFFFFF"/>
                </a:solidFill>
                <a:latin typeface="Segoe UI"/>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11173796" y="4297944"/>
            <a:ext cx="473309" cy="161263"/>
          </a:xfrm>
          <a:prstGeom prst="rect">
            <a:avLst/>
          </a:prstGeom>
          <a:noFill/>
        </p:spPr>
        <p:txBody>
          <a:bodyPr wrap="square" lIns="0" tIns="0" rIns="0" bIns="0" rtlCol="0">
            <a:spAutoFit/>
          </a:bodyPr>
          <a:lstStyle/>
          <a:p>
            <a:pPr defTabSz="932439">
              <a:spcBef>
                <a:spcPct val="0"/>
              </a:spcBef>
              <a:spcAft>
                <a:spcPts val="600"/>
              </a:spcAft>
              <a:defRPr/>
            </a:pPr>
            <a:r>
              <a:rPr lang="en-US" sz="1048" kern="0">
                <a:solidFill>
                  <a:srgbClr val="FFFFFF"/>
                </a:solidFill>
                <a:latin typeface="Segoe UI"/>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10868822" y="3158677"/>
            <a:ext cx="187656" cy="187656"/>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sp>
        <p:nvSpPr>
          <p:cNvPr id="398" name="Freeform 397"/>
          <p:cNvSpPr>
            <a:spLocks/>
          </p:cNvSpPr>
          <p:nvPr/>
        </p:nvSpPr>
        <p:spPr bwMode="auto">
          <a:xfrm>
            <a:off x="10896568" y="3714626"/>
            <a:ext cx="131200" cy="23575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91425" tIns="45711" rIns="91425" bIns="45711" numCol="1" anchor="t" anchorCtr="0" compatLnSpc="1">
            <a:prstTxWarp prst="textNoShape">
              <a:avLst/>
            </a:prstTxWarp>
            <a:noAutofit/>
          </a:bodyPr>
          <a:lstStyle/>
          <a:p>
            <a:pPr defTabSz="932651">
              <a:defRPr/>
            </a:pPr>
            <a:endParaRPr lang="en-US" sz="1801" kern="0">
              <a:solidFill>
                <a:srgbClr val="FFFFFF"/>
              </a:solidFill>
              <a:latin typeface="Segoe UI"/>
              <a:ea typeface="MS PGothic" panose="020B0600070205080204" pitchFamily="34" charset="-128"/>
            </a:endParaRPr>
          </a:p>
        </p:txBody>
      </p:sp>
      <p:sp>
        <p:nvSpPr>
          <p:cNvPr id="406" name="Freeform 405"/>
          <p:cNvSpPr/>
          <p:nvPr/>
        </p:nvSpPr>
        <p:spPr bwMode="auto">
          <a:xfrm>
            <a:off x="10845800" y="4302852"/>
            <a:ext cx="248384" cy="140172"/>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algn="ctr" defTabSz="932346" fontAlgn="base">
              <a:lnSpc>
                <a:spcPct val="90000"/>
              </a:lnSpc>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cxnSp>
        <p:nvCxnSpPr>
          <p:cNvPr id="407" name="Straight Connector 406"/>
          <p:cNvCxnSpPr/>
          <p:nvPr/>
        </p:nvCxnSpPr>
        <p:spPr>
          <a:xfrm flipH="1">
            <a:off x="10447985" y="3743125"/>
            <a:ext cx="308420"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1" name="Rectangle 410"/>
          <p:cNvSpPr/>
          <p:nvPr/>
        </p:nvSpPr>
        <p:spPr>
          <a:xfrm>
            <a:off x="4508987" y="3056018"/>
            <a:ext cx="1270799"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SQL Data </a:t>
            </a:r>
          </a:p>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412" name="Rectangle 411"/>
          <p:cNvSpPr/>
          <p:nvPr/>
        </p:nvSpPr>
        <p:spPr>
          <a:xfrm>
            <a:off x="2653315" y="3161859"/>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Catalog</a:t>
            </a:r>
          </a:p>
        </p:txBody>
      </p:sp>
      <p:grpSp>
        <p:nvGrpSpPr>
          <p:cNvPr id="413" name="Group 412"/>
          <p:cNvGrpSpPr/>
          <p:nvPr/>
        </p:nvGrpSpPr>
        <p:grpSpPr>
          <a:xfrm>
            <a:off x="2338460" y="3119421"/>
            <a:ext cx="274951" cy="292478"/>
            <a:chOff x="3232150" y="382588"/>
            <a:chExt cx="5727700" cy="6092825"/>
          </a:xfrm>
          <a:solidFill>
            <a:srgbClr val="FFFFFF"/>
          </a:solidFill>
        </p:grpSpPr>
        <p:sp>
          <p:nvSpPr>
            <p:cNvPr id="41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1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1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417" name="Rectangle 416"/>
          <p:cNvSpPr/>
          <p:nvPr/>
        </p:nvSpPr>
        <p:spPr>
          <a:xfrm>
            <a:off x="6340501" y="3056017"/>
            <a:ext cx="1268655"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Lake Analytics</a:t>
            </a:r>
          </a:p>
        </p:txBody>
      </p:sp>
      <p:grpSp>
        <p:nvGrpSpPr>
          <p:cNvPr id="418" name="Group 417"/>
          <p:cNvGrpSpPr/>
          <p:nvPr/>
        </p:nvGrpSpPr>
        <p:grpSpPr>
          <a:xfrm>
            <a:off x="6046461" y="3139051"/>
            <a:ext cx="220605" cy="288575"/>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422" name="Rectangle 421"/>
          <p:cNvSpPr/>
          <p:nvPr/>
        </p:nvSpPr>
        <p:spPr>
          <a:xfrm>
            <a:off x="2653315" y="2528394"/>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Factory </a:t>
            </a:r>
            <a:endParaRPr lang="en-US" sz="1099" kern="0">
              <a:solidFill>
                <a:srgbClr val="FFFFFF"/>
              </a:solidFill>
              <a:latin typeface="Segoe UI"/>
              <a:ea typeface="MS PGothic" panose="020B0600070205080204" pitchFamily="34" charset="-128"/>
            </a:endParaRPr>
          </a:p>
        </p:txBody>
      </p:sp>
      <p:sp>
        <p:nvSpPr>
          <p:cNvPr id="423" name="Rectangle 422"/>
          <p:cNvSpPr/>
          <p:nvPr/>
        </p:nvSpPr>
        <p:spPr>
          <a:xfrm>
            <a:off x="6340501" y="2443770"/>
            <a:ext cx="1268655"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Machine Learning</a:t>
            </a:r>
          </a:p>
        </p:txBody>
      </p:sp>
      <p:sp>
        <p:nvSpPr>
          <p:cNvPr id="424" name="Rectangle 423"/>
          <p:cNvSpPr/>
          <p:nvPr/>
        </p:nvSpPr>
        <p:spPr>
          <a:xfrm>
            <a:off x="4495170" y="2528396"/>
            <a:ext cx="1270799" cy="430631"/>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Data Lake Store Blob Store</a:t>
            </a:r>
          </a:p>
        </p:txBody>
      </p:sp>
      <p:grpSp>
        <p:nvGrpSpPr>
          <p:cNvPr id="425" name="Group 424"/>
          <p:cNvGrpSpPr/>
          <p:nvPr/>
        </p:nvGrpSpPr>
        <p:grpSpPr>
          <a:xfrm>
            <a:off x="4216334" y="2562463"/>
            <a:ext cx="196796" cy="206896"/>
            <a:chOff x="4106551" y="3401141"/>
            <a:chExt cx="254631" cy="267699"/>
          </a:xfrm>
        </p:grpSpPr>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397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7" name="Rectangle 446"/>
          <p:cNvSpPr/>
          <p:nvPr/>
        </p:nvSpPr>
        <p:spPr>
          <a:xfrm>
            <a:off x="8241480" y="5296862"/>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Power BI</a:t>
            </a:r>
          </a:p>
        </p:txBody>
      </p:sp>
      <p:grpSp>
        <p:nvGrpSpPr>
          <p:cNvPr id="448" name="Group 447"/>
          <p:cNvGrpSpPr/>
          <p:nvPr/>
        </p:nvGrpSpPr>
        <p:grpSpPr>
          <a:xfrm>
            <a:off x="7883777" y="5323830"/>
            <a:ext cx="324850" cy="207629"/>
            <a:chOff x="7884058" y="5368509"/>
            <a:chExt cx="324905" cy="207663"/>
          </a:xfrm>
        </p:grpSpPr>
        <p:sp>
          <p:nvSpPr>
            <p:cNvPr id="44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sp>
          <p:nvSpPr>
            <p:cNvPr id="45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51">
                <a:defRPr/>
              </a:pPr>
              <a:endParaRPr lang="en-US" sz="1764" kern="0">
                <a:solidFill>
                  <a:srgbClr val="FFFFFF"/>
                </a:solidFill>
                <a:latin typeface="Segoe UI"/>
                <a:ea typeface="MS PGothic" panose="020B0600070205080204" pitchFamily="34" charset="-128"/>
              </a:endParaRPr>
            </a:p>
          </p:txBody>
        </p:sp>
      </p:grpSp>
      <p:grpSp>
        <p:nvGrpSpPr>
          <p:cNvPr id="455" name="Group 454"/>
          <p:cNvGrpSpPr/>
          <p:nvPr/>
        </p:nvGrpSpPr>
        <p:grpSpPr>
          <a:xfrm>
            <a:off x="5982749" y="4285797"/>
            <a:ext cx="352596" cy="270859"/>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51">
                <a:defRPr/>
              </a:pPr>
              <a:endParaRPr lang="en-US" sz="1801">
                <a:solidFill>
                  <a:srgbClr val="FFFFFF"/>
                </a:solidFill>
                <a:latin typeface="Segoe UI"/>
              </a:endParaRPr>
            </a:p>
          </p:txBody>
        </p:sp>
      </p:grpSp>
      <p:sp>
        <p:nvSpPr>
          <p:cNvPr id="461" name="Freeform 460"/>
          <p:cNvSpPr/>
          <p:nvPr/>
        </p:nvSpPr>
        <p:spPr bwMode="auto">
          <a:xfrm>
            <a:off x="2334458" y="2467140"/>
            <a:ext cx="286410" cy="30097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46"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462" name="Freeform 461"/>
          <p:cNvSpPr/>
          <p:nvPr/>
        </p:nvSpPr>
        <p:spPr bwMode="auto">
          <a:xfrm>
            <a:off x="2354775" y="3729528"/>
            <a:ext cx="231534" cy="24229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46"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463" name="Freeform 462"/>
          <p:cNvSpPr/>
          <p:nvPr/>
        </p:nvSpPr>
        <p:spPr bwMode="auto">
          <a:xfrm flipH="1">
            <a:off x="6027303" y="2521993"/>
            <a:ext cx="267208" cy="282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46"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467" name="Freeform 34"/>
          <p:cNvSpPr>
            <a:spLocks noChangeAspect="1" noEditPoints="1"/>
          </p:cNvSpPr>
          <p:nvPr/>
        </p:nvSpPr>
        <p:spPr bwMode="auto">
          <a:xfrm>
            <a:off x="497669" y="2050682"/>
            <a:ext cx="530261" cy="41949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noFill/>
          <a:ln w="15240">
            <a:solidFill>
              <a:schemeClr val="tx1"/>
            </a:solidFill>
          </a:ln>
        </p:spPr>
        <p:txBody>
          <a:bodyPr vert="horz" wrap="square" lIns="91411" tIns="45704" rIns="91411" bIns="45704" numCol="1" anchor="t" anchorCtr="0" compatLnSpc="1">
            <a:prstTxWarp prst="textNoShape">
              <a:avLst/>
            </a:prstTxWarp>
          </a:bodyPr>
          <a:lstStyle/>
          <a:p>
            <a:pPr defTabSz="932439">
              <a:defRPr/>
            </a:pPr>
            <a:endParaRPr lang="en-US" sz="1801" kern="0">
              <a:solidFill>
                <a:srgbClr val="333333"/>
              </a:solidFill>
              <a:latin typeface="Segoe UI"/>
              <a:ea typeface="MS PGothic" panose="020B0600070205080204" pitchFamily="34" charset="-128"/>
            </a:endParaRPr>
          </a:p>
        </p:txBody>
      </p:sp>
      <p:grpSp>
        <p:nvGrpSpPr>
          <p:cNvPr id="468" name="Group 467"/>
          <p:cNvGrpSpPr/>
          <p:nvPr/>
        </p:nvGrpSpPr>
        <p:grpSpPr>
          <a:xfrm>
            <a:off x="533489" y="3627357"/>
            <a:ext cx="521952" cy="533458"/>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51">
                <a:defRPr/>
              </a:pPr>
              <a:endParaRPr lang="en-US" sz="1801" kern="0">
                <a:solidFill>
                  <a:srgbClr val="FFFFFF"/>
                </a:solidFill>
                <a:latin typeface="Segoe UI"/>
                <a:ea typeface="MS PGothic" panose="020B0600070205080204" pitchFamily="34" charset="-128"/>
              </a:endParaRPr>
            </a:p>
          </p:txBody>
        </p:sp>
      </p:grpSp>
      <p:sp>
        <p:nvSpPr>
          <p:cNvPr id="480" name="Freeform 479"/>
          <p:cNvSpPr>
            <a:spLocks noChangeAspect="1"/>
          </p:cNvSpPr>
          <p:nvPr/>
        </p:nvSpPr>
        <p:spPr bwMode="auto">
          <a:xfrm>
            <a:off x="595036" y="5165803"/>
            <a:ext cx="269593" cy="457123"/>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91425" tIns="45711" rIns="91425" bIns="45711" numCol="1" anchor="t" anchorCtr="0" compatLnSpc="1">
            <a:prstTxWarp prst="textNoShape">
              <a:avLst/>
            </a:prstTxWarp>
            <a:noAutofit/>
          </a:bodyPr>
          <a:lstStyle/>
          <a:p>
            <a:pPr defTabSz="932651">
              <a:defRPr/>
            </a:pPr>
            <a:endParaRPr lang="en-US" sz="1599" kern="0">
              <a:solidFill>
                <a:srgbClr val="FFFFFF"/>
              </a:solidFill>
              <a:latin typeface="Segoe UI"/>
              <a:ea typeface="MS PGothic" panose="020B0600070205080204" pitchFamily="34"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584" y="3726051"/>
            <a:ext cx="375130" cy="293770"/>
          </a:xfrm>
          <a:prstGeom prst="rect">
            <a:avLst/>
          </a:prstGeom>
        </p:spPr>
      </p:pic>
      <p:sp>
        <p:nvSpPr>
          <p:cNvPr id="127" name="Rectangle 126"/>
          <p:cNvSpPr/>
          <p:nvPr/>
        </p:nvSpPr>
        <p:spPr bwMode="auto">
          <a:xfrm>
            <a:off x="7758883" y="1657570"/>
            <a:ext cx="1736867" cy="2711453"/>
          </a:xfrm>
          <a:prstGeom prst="rect">
            <a:avLst/>
          </a:prstGeom>
          <a:solidFill>
            <a:srgbClr val="0078D7"/>
          </a:solidFill>
          <a:ln w="3175">
            <a:noFill/>
          </a:ln>
          <a:effectLst/>
        </p:spPr>
        <p:txBody>
          <a:bodyPr spcFirstLastPara="0" vert="horz" wrap="square" lIns="18275" tIns="91414" rIns="18275" bIns="91374" numCol="1" spcCol="1270" anchor="t" anchorCtr="0">
            <a:noAutofit/>
          </a:bodyPr>
          <a:lstStyle/>
          <a:p>
            <a:pPr algn="ctr" defTabSz="724926">
              <a:spcAft>
                <a:spcPct val="35000"/>
              </a:spcAft>
              <a:defRPr/>
            </a:pPr>
            <a:r>
              <a:rPr lang="en-US" sz="1399" kern="0">
                <a:solidFill>
                  <a:srgbClr val="FFFFFF"/>
                </a:solidFill>
                <a:latin typeface="Segoe UI Semibold" panose="020B0702040204020203" pitchFamily="34" charset="0"/>
                <a:cs typeface="Segoe UI Semibold" panose="020B0702040204020203" pitchFamily="34" charset="0"/>
              </a:rPr>
              <a:t>Intelligence</a:t>
            </a:r>
          </a:p>
        </p:txBody>
      </p:sp>
      <p:sp>
        <p:nvSpPr>
          <p:cNvPr id="128" name="Rectangle 127"/>
          <p:cNvSpPr/>
          <p:nvPr/>
        </p:nvSpPr>
        <p:spPr>
          <a:xfrm>
            <a:off x="8262043" y="2829885"/>
            <a:ext cx="1268511" cy="261610"/>
          </a:xfrm>
          <a:prstGeom prst="rect">
            <a:avLst/>
          </a:prstGeom>
        </p:spPr>
        <p:txBody>
          <a:bodyPr wrap="square">
            <a:spAutoFit/>
          </a:bodyPr>
          <a:lstStyle/>
          <a:p>
            <a:pPr defTabSz="914292">
              <a:defRPr/>
            </a:pPr>
            <a:r>
              <a:rPr lang="en-US" sz="1100" kern="0" err="1">
                <a:solidFill>
                  <a:srgbClr val="FFFFFF"/>
                </a:solidFill>
                <a:latin typeface="Segoe UI"/>
                <a:cs typeface="Segoe UI Semilight" panose="020B0402040204020203" pitchFamily="34" charset="0"/>
              </a:rPr>
              <a:t>Cortanac</a:t>
            </a:r>
            <a:endParaRPr lang="en-US" sz="1100" kern="0">
              <a:solidFill>
                <a:srgbClr val="FFFFFF"/>
              </a:solidFill>
              <a:latin typeface="Segoe UI"/>
              <a:cs typeface="Segoe UI Semilight" panose="020B0402040204020203" pitchFamily="34" charset="0"/>
            </a:endParaRPr>
          </a:p>
        </p:txBody>
      </p:sp>
      <p:grpSp>
        <p:nvGrpSpPr>
          <p:cNvPr id="129" name="Group 128"/>
          <p:cNvGrpSpPr/>
          <p:nvPr/>
        </p:nvGrpSpPr>
        <p:grpSpPr>
          <a:xfrm>
            <a:off x="7885630" y="2800962"/>
            <a:ext cx="315670" cy="315670"/>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361">
                <a:defRPr/>
              </a:pPr>
              <a:endParaRPr lang="en-US" sz="3600" kern="0">
                <a:solidFill>
                  <a:srgbClr val="FFFFFF"/>
                </a:solidFill>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361">
                <a:defRPr/>
              </a:pPr>
              <a:endParaRPr lang="en-US" sz="3600" kern="0">
                <a:solidFill>
                  <a:srgbClr val="FFFFFF"/>
                </a:solidFill>
                <a:latin typeface="Segoe UI"/>
                <a:ea typeface="Segoe UI" pitchFamily="34" charset="0"/>
                <a:cs typeface="Segoe UI" pitchFamily="34" charset="0"/>
              </a:endParaRPr>
            </a:p>
          </p:txBody>
        </p:sp>
      </p:grpSp>
      <p:grpSp>
        <p:nvGrpSpPr>
          <p:cNvPr id="132" name="Group 131"/>
          <p:cNvGrpSpPr/>
          <p:nvPr/>
        </p:nvGrpSpPr>
        <p:grpSpPr>
          <a:xfrm>
            <a:off x="7859533" y="2017341"/>
            <a:ext cx="427309" cy="273999"/>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14" tIns="45707" rIns="91414" bIns="45707" numCol="1" anchor="t" anchorCtr="0" compatLnSpc="1">
              <a:prstTxWarp prst="textNoShape">
                <a:avLst/>
              </a:prstTxWarp>
              <a:noAutofit/>
            </a:bodyPr>
            <a:lstStyle/>
            <a:p>
              <a:pPr defTabSz="914292">
                <a:defRPr/>
              </a:pPr>
              <a:endParaRPr lang="en-US" sz="1801" kern="0">
                <a:solidFill>
                  <a:srgbClr val="FFFFFF"/>
                </a:solidFill>
                <a:latin typeface="Segoe UI"/>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14" tIns="45707" rIns="91414" bIns="45707" numCol="1" anchor="t" anchorCtr="0" compatLnSpc="1">
              <a:prstTxWarp prst="textNoShape">
                <a:avLst/>
              </a:prstTxWarp>
            </a:bodyPr>
            <a:lstStyle/>
            <a:p>
              <a:pPr defTabSz="914292">
                <a:defRPr/>
              </a:pPr>
              <a:endParaRPr lang="en-US" sz="1801" kern="0">
                <a:solidFill>
                  <a:srgbClr val="FFFFFF"/>
                </a:solidFill>
                <a:latin typeface="Segoe UI"/>
              </a:endParaRPr>
            </a:p>
          </p:txBody>
        </p:sp>
      </p:grpSp>
      <p:sp>
        <p:nvSpPr>
          <p:cNvPr id="135" name="Freeform 453"/>
          <p:cNvSpPr/>
          <p:nvPr/>
        </p:nvSpPr>
        <p:spPr bwMode="auto">
          <a:xfrm>
            <a:off x="7856839" y="2440225"/>
            <a:ext cx="373252" cy="25372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7" rIns="91414" bIns="45707" numCol="1" spcCol="0" rtlCol="0" fromWordArt="0" anchor="ctr" anchorCtr="0" forceAA="0" compatLnSpc="1">
            <a:prstTxWarp prst="textNoShape">
              <a:avLst/>
            </a:prstTxWarp>
            <a:noAutofit/>
          </a:bodyPr>
          <a:lstStyle/>
          <a:p>
            <a:pPr algn="ctr" defTabSz="932361">
              <a:defRPr/>
            </a:pPr>
            <a:endParaRPr lang="en-US" sz="2400" kern="0">
              <a:solidFill>
                <a:srgbClr val="FFFFFF"/>
              </a:solidFill>
              <a:latin typeface="Segoe UI"/>
              <a:ea typeface="Segoe UI" pitchFamily="34" charset="0"/>
              <a:cs typeface="Segoe UI" pitchFamily="34" charset="0"/>
            </a:endParaRPr>
          </a:p>
        </p:txBody>
      </p:sp>
      <p:sp>
        <p:nvSpPr>
          <p:cNvPr id="146" name="Rectangle 145"/>
          <p:cNvSpPr/>
          <p:nvPr/>
        </p:nvSpPr>
        <p:spPr>
          <a:xfrm>
            <a:off x="8281494" y="2384984"/>
            <a:ext cx="1268511" cy="430887"/>
          </a:xfrm>
          <a:prstGeom prst="rect">
            <a:avLst/>
          </a:prstGeom>
        </p:spPr>
        <p:txBody>
          <a:bodyPr wrap="square" anchor="ctr">
            <a:spAutoFit/>
          </a:bodyPr>
          <a:lstStyle/>
          <a:p>
            <a:pPr defTabSz="914292">
              <a:defRPr/>
            </a:pPr>
            <a:r>
              <a:rPr lang="en-US" sz="1100" kern="0">
                <a:solidFill>
                  <a:srgbClr val="FFFFFF"/>
                </a:solidFill>
                <a:latin typeface="Segoe UI"/>
                <a:cs typeface="Segoe UI Semilight" panose="020B0402040204020203" pitchFamily="34" charset="0"/>
              </a:rPr>
              <a:t>Bot </a:t>
            </a:r>
            <a:br>
              <a:rPr lang="en-US" sz="1100" kern="0">
                <a:solidFill>
                  <a:srgbClr val="FFFFFF"/>
                </a:solidFill>
                <a:latin typeface="Segoe UI"/>
                <a:cs typeface="Segoe UI Semilight" panose="020B0402040204020203" pitchFamily="34" charset="0"/>
              </a:rPr>
            </a:br>
            <a:r>
              <a:rPr lang="en-US" sz="1100" kern="0">
                <a:solidFill>
                  <a:srgbClr val="FFFFFF"/>
                </a:solidFill>
                <a:latin typeface="Segoe UI"/>
                <a:cs typeface="Segoe UI Semilight" panose="020B0402040204020203" pitchFamily="34" charset="0"/>
              </a:rPr>
              <a:t>Framework</a:t>
            </a:r>
          </a:p>
        </p:txBody>
      </p:sp>
      <p:sp>
        <p:nvSpPr>
          <p:cNvPr id="147" name="Rectangle 146"/>
          <p:cNvSpPr/>
          <p:nvPr/>
        </p:nvSpPr>
        <p:spPr>
          <a:xfrm>
            <a:off x="8281494" y="1985228"/>
            <a:ext cx="1268511" cy="430887"/>
          </a:xfrm>
          <a:prstGeom prst="rect">
            <a:avLst/>
          </a:prstGeom>
        </p:spPr>
        <p:txBody>
          <a:bodyPr wrap="square">
            <a:spAutoFit/>
          </a:bodyPr>
          <a:lstStyle/>
          <a:p>
            <a:pPr defTabSz="914292">
              <a:defRPr/>
            </a:pPr>
            <a:r>
              <a:rPr lang="en-US" sz="1100" kern="0">
                <a:solidFill>
                  <a:srgbClr val="FFFFFF"/>
                </a:solidFill>
                <a:latin typeface="Segoe UI"/>
                <a:cs typeface="Segoe UI Semilight" panose="020B0402040204020203" pitchFamily="34" charset="0"/>
              </a:rPr>
              <a:t>Cognitive Services</a:t>
            </a:r>
          </a:p>
        </p:txBody>
      </p:sp>
      <p:pic>
        <p:nvPicPr>
          <p:cNvPr id="4" name="Picture 3"/>
          <p:cNvPicPr>
            <a:picLocks noChangeAspect="1"/>
          </p:cNvPicPr>
          <p:nvPr/>
        </p:nvPicPr>
        <p:blipFill>
          <a:blip r:embed="rId4"/>
          <a:stretch>
            <a:fillRect/>
          </a:stretch>
        </p:blipFill>
        <p:spPr>
          <a:xfrm>
            <a:off x="4200571" y="3796578"/>
            <a:ext cx="291201" cy="383602"/>
          </a:xfrm>
          <a:prstGeom prst="rect">
            <a:avLst/>
          </a:prstGeom>
        </p:spPr>
      </p:pic>
      <p:sp>
        <p:nvSpPr>
          <p:cNvPr id="148" name="Rectangle 147"/>
          <p:cNvSpPr/>
          <p:nvPr/>
        </p:nvSpPr>
        <p:spPr>
          <a:xfrm>
            <a:off x="4532274" y="3792576"/>
            <a:ext cx="1270799" cy="261482"/>
          </a:xfrm>
          <a:prstGeom prst="rect">
            <a:avLst/>
          </a:prstGeom>
        </p:spPr>
        <p:txBody>
          <a:bodyPr wrap="square">
            <a:spAutoFit/>
          </a:bodyPr>
          <a:lstStyle/>
          <a:p>
            <a:pPr defTabSz="932651">
              <a:defRPr/>
            </a:pPr>
            <a:r>
              <a:rPr lang="en-US" sz="1099" kern="0">
                <a:solidFill>
                  <a:srgbClr val="FFFFFF"/>
                </a:solidFill>
                <a:latin typeface="Segoe UI"/>
                <a:ea typeface="MS PGothic" panose="020B0600070205080204" pitchFamily="34" charset="-128"/>
                <a:cs typeface="Segoe UI Semilight" panose="020B0402040204020203" pitchFamily="34" charset="0"/>
              </a:rPr>
              <a:t>Document DB</a:t>
            </a:r>
          </a:p>
        </p:txBody>
      </p:sp>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98826" y="3117655"/>
            <a:ext cx="426876" cy="426876"/>
          </a:xfrm>
          <a:prstGeom prst="rect">
            <a:avLst/>
          </a:prstGeom>
        </p:spPr>
      </p:pic>
      <p:pic>
        <p:nvPicPr>
          <p:cNvPr id="150" name="Picture 1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3337" y="2551195"/>
            <a:ext cx="352819" cy="352819"/>
          </a:xfrm>
          <a:prstGeom prst="rect">
            <a:avLst/>
          </a:prstGeom>
        </p:spPr>
      </p:pic>
    </p:spTree>
    <p:extLst>
      <p:ext uri="{BB962C8B-B14F-4D97-AF65-F5344CB8AC3E}">
        <p14:creationId xmlns:p14="http://schemas.microsoft.com/office/powerpoint/2010/main" val="12348092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882" y="496"/>
            <a:ext cx="12434711" cy="7072171"/>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78" name="Rectangle 77"/>
          <p:cNvSpPr/>
          <p:nvPr/>
        </p:nvSpPr>
        <p:spPr bwMode="auto">
          <a:xfrm>
            <a:off x="128137" y="92951"/>
            <a:ext cx="12113947" cy="446467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solidFill>
                  <a:srgbClr val="FFFF00"/>
                </a:solidFill>
                <a:ea typeface="Segoe UI" pitchFamily="34" charset="0"/>
                <a:cs typeface="Segoe UI" pitchFamily="34" charset="0"/>
              </a:rPr>
              <a:t>Platform Services</a:t>
            </a:r>
          </a:p>
        </p:txBody>
      </p:sp>
      <p:sp>
        <p:nvSpPr>
          <p:cNvPr id="75" name="Rectangle 74"/>
          <p:cNvSpPr/>
          <p:nvPr/>
        </p:nvSpPr>
        <p:spPr bwMode="auto">
          <a:xfrm>
            <a:off x="355956" y="532778"/>
            <a:ext cx="1547494" cy="397454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solidFill>
                  <a:schemeClr val="bg1"/>
                </a:solidFill>
                <a:ea typeface="Segoe UI" pitchFamily="34" charset="0"/>
                <a:cs typeface="Segoe UI" pitchFamily="34" charset="0"/>
              </a:rPr>
              <a:t>Security &amp; Management</a:t>
            </a:r>
          </a:p>
        </p:txBody>
      </p:sp>
      <p:sp>
        <p:nvSpPr>
          <p:cNvPr id="87" name="Rectangle 86"/>
          <p:cNvSpPr/>
          <p:nvPr/>
        </p:nvSpPr>
        <p:spPr bwMode="auto">
          <a:xfrm>
            <a:off x="882" y="4557628"/>
            <a:ext cx="12434711" cy="2452708"/>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91427"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solidFill>
                  <a:srgbClr val="FFFF00"/>
                </a:solidFill>
                <a:ea typeface="Segoe UI" pitchFamily="34" charset="0"/>
                <a:cs typeface="Segoe UI" pitchFamily="34" charset="0"/>
              </a:rPr>
              <a:t>Infrastructure Services</a:t>
            </a:r>
          </a:p>
        </p:txBody>
      </p:sp>
      <p:sp>
        <p:nvSpPr>
          <p:cNvPr id="31" name="Rectangle 30"/>
          <p:cNvSpPr/>
          <p:nvPr/>
        </p:nvSpPr>
        <p:spPr bwMode="auto">
          <a:xfrm>
            <a:off x="128137" y="4930819"/>
            <a:ext cx="2628798" cy="78928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938125" y="4930819"/>
            <a:ext cx="2891712" cy="78969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2312" y="5849227"/>
            <a:ext cx="12640127" cy="1097260"/>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91427" rIns="179260" bIns="143408" numCol="1" spcCol="0" rtlCol="0" fromWordArt="0" anchor="t" anchorCtr="0" forceAA="0" compatLnSpc="1">
            <a:prstTxWarp prst="textNoShape">
              <a:avLst/>
            </a:prstTxWarp>
            <a:noAutofit/>
          </a:bodyPr>
          <a:lstStyle/>
          <a:p>
            <a:pPr algn="ctr" defTabSz="913752" fontAlgn="base">
              <a:lnSpc>
                <a:spcPct val="90000"/>
              </a:lnSpc>
            </a:pPr>
            <a:r>
              <a:rPr lang="en-US" sz="1399" b="1" kern="0">
                <a:gradFill>
                  <a:gsLst>
                    <a:gs pos="0">
                      <a:srgbClr val="FFFFFF"/>
                    </a:gs>
                    <a:gs pos="100000">
                      <a:srgbClr val="FFFFFF"/>
                    </a:gs>
                  </a:gsLst>
                  <a:lin ang="5400000" scaled="0"/>
                </a:gradFill>
                <a:ea typeface="Segoe UI" pitchFamily="34" charset="0"/>
                <a:cs typeface="Segoe UI" pitchFamily="34" charset="0"/>
              </a:rPr>
              <a:t>Datacenter Infrastructure</a:t>
            </a:r>
          </a:p>
        </p:txBody>
      </p:sp>
      <p:grpSp>
        <p:nvGrpSpPr>
          <p:cNvPr id="5" name="Group 4"/>
          <p:cNvGrpSpPr/>
          <p:nvPr/>
        </p:nvGrpSpPr>
        <p:grpSpPr>
          <a:xfrm>
            <a:off x="-250450" y="6292488"/>
            <a:ext cx="12853440" cy="780179"/>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69631" y="534319"/>
            <a:ext cx="3685864" cy="1431243"/>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2015678" y="3603646"/>
            <a:ext cx="2405510" cy="840365"/>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143408"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80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138" eaLnBrk="0" fontAlgn="base" hangingPunct="0">
                  <a:lnSpc>
                    <a:spcPts val="816"/>
                  </a:lnSpc>
                  <a:spcBef>
                    <a:spcPct val="0"/>
                  </a:spcBef>
                  <a:spcAft>
                    <a:spcPct val="0"/>
                  </a:spcAft>
                </a:pPr>
                <a:r>
                  <a:rPr lang="en-US" sz="80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632436" y="2108424"/>
            <a:ext cx="2795354" cy="2335588"/>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Analytics &amp; </a:t>
              </a:r>
              <a:r>
                <a:rPr lang="en-US" sz="1199" b="1" kern="0" err="1">
                  <a:gradFill>
                    <a:gsLst>
                      <a:gs pos="0">
                        <a:srgbClr val="FFFFFF"/>
                      </a:gs>
                      <a:gs pos="100000">
                        <a:srgbClr val="FFFFFF"/>
                      </a:gs>
                    </a:gsLst>
                    <a:lin ang="5400000" scaled="0"/>
                  </a:gradFill>
                  <a:ea typeface="Segoe UI" pitchFamily="34" charset="0"/>
                  <a:cs typeface="Segoe UI" pitchFamily="34" charset="0"/>
                </a:rPr>
                <a:t>IoT</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60232" y="1637910"/>
            <a:ext cx="1012439" cy="321384"/>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60231" y="2172011"/>
            <a:ext cx="974434" cy="31097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60232" y="2703779"/>
            <a:ext cx="1008355" cy="33709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60232" y="1185596"/>
            <a:ext cx="999991" cy="348003"/>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0232" y="3195239"/>
            <a:ext cx="1006521" cy="360388"/>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98501" y="2113055"/>
            <a:ext cx="2426813" cy="1350829"/>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60231" y="3649127"/>
            <a:ext cx="1024505" cy="31722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438751" y="541623"/>
            <a:ext cx="1569715" cy="39568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solidFill>
                  <a:schemeClr val="bg1"/>
                </a:solidFill>
                <a:ea typeface="Segoe UI" pitchFamily="34" charset="0"/>
                <a:cs typeface="Segoe UI" pitchFamily="34" charset="0"/>
              </a:rPr>
              <a:t>Hybrid</a:t>
            </a:r>
          </a:p>
          <a:p>
            <a:pPr algn="ctr" defTabSz="913752" fontAlgn="base">
              <a:lnSpc>
                <a:spcPct val="90000"/>
              </a:lnSpc>
            </a:pPr>
            <a:r>
              <a:rPr lang="en-US" sz="1199" b="1" kern="0">
                <a:solidFill>
                  <a:schemeClr val="bg1"/>
                </a:solidFill>
                <a:ea typeface="Segoe UI" pitchFamily="34" charset="0"/>
                <a:cs typeface="Segoe UI" pitchFamily="34" charset="0"/>
              </a:rPr>
              <a:t>Operations</a:t>
            </a:r>
            <a:endParaRPr lang="en-US" sz="1299" b="1" kern="0">
              <a:solidFill>
                <a:schemeClr val="bg1"/>
              </a:solidFill>
              <a:ea typeface="Segoe UI" pitchFamily="34" charset="0"/>
              <a:cs typeface="Segoe UI" pitchFamily="34" charset="0"/>
            </a:endParaRPr>
          </a:p>
        </p:txBody>
      </p:sp>
      <p:grpSp>
        <p:nvGrpSpPr>
          <p:cNvPr id="338" name="Group 337"/>
          <p:cNvGrpSpPr/>
          <p:nvPr/>
        </p:nvGrpSpPr>
        <p:grpSpPr>
          <a:xfrm>
            <a:off x="10696804" y="2262415"/>
            <a:ext cx="1011108" cy="332182"/>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79600" y="4125555"/>
            <a:ext cx="1005602" cy="33098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pP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74124" y="3685126"/>
            <a:ext cx="1003137" cy="34551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88367" y="3254712"/>
            <a:ext cx="996835" cy="321119"/>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42" y="4930819"/>
            <a:ext cx="6290855" cy="78969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595601" y="2110975"/>
            <a:ext cx="2738658" cy="2333037"/>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138" eaLnBrk="0" fontAlgn="base" hangingPunct="0">
                  <a:lnSpc>
                    <a:spcPts val="816"/>
                  </a:lnSpc>
                  <a:spcBef>
                    <a:spcPct val="0"/>
                  </a:spcBef>
                  <a:spcAft>
                    <a:spcPct val="0"/>
                  </a:spcAft>
                </a:pPr>
                <a:endPar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5398" y="2720802"/>
            <a:ext cx="69047" cy="38718"/>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37" name="Group 336"/>
          <p:cNvGrpSpPr/>
          <p:nvPr/>
        </p:nvGrpSpPr>
        <p:grpSpPr>
          <a:xfrm>
            <a:off x="10716722" y="1196545"/>
            <a:ext cx="1011136" cy="334271"/>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91" y="5231067"/>
            <a:ext cx="843442" cy="346131"/>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640636" y="5217623"/>
            <a:ext cx="812684" cy="359489"/>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Express</a:t>
              </a:r>
            </a:p>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809" y="5231070"/>
            <a:ext cx="915301" cy="363376"/>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358" y="5231069"/>
            <a:ext cx="835104" cy="363376"/>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775" y="5231068"/>
            <a:ext cx="836106" cy="363376"/>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8078" y="5237087"/>
            <a:ext cx="808083" cy="356015"/>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156" y="1671168"/>
            <a:ext cx="972025" cy="344096"/>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494728" y="5230735"/>
            <a:ext cx="921512" cy="346377"/>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1809" y="5230735"/>
            <a:ext cx="870275" cy="346377"/>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nvGrpSpPr>
          <p:cNvPr id="339" name="Group 338"/>
          <p:cNvGrpSpPr/>
          <p:nvPr/>
        </p:nvGrpSpPr>
        <p:grpSpPr>
          <a:xfrm>
            <a:off x="10686196" y="2764826"/>
            <a:ext cx="1000775" cy="313925"/>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797" y="532778"/>
            <a:ext cx="2107860" cy="1432784"/>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nvGrpSpPr>
          <p:cNvPr id="375" name="Group 374"/>
          <p:cNvGrpSpPr/>
          <p:nvPr/>
        </p:nvGrpSpPr>
        <p:grpSpPr>
          <a:xfrm>
            <a:off x="8120543" y="532778"/>
            <a:ext cx="2246878" cy="1432784"/>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en-US" sz="1199" b="1" kern="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grpSp>
        <p:nvGrpSpPr>
          <p:cNvPr id="15" name="Group 14"/>
          <p:cNvGrpSpPr/>
          <p:nvPr/>
        </p:nvGrpSpPr>
        <p:grpSpPr>
          <a:xfrm>
            <a:off x="1526408" y="5237087"/>
            <a:ext cx="861624" cy="356015"/>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grpSp>
        </p:grpSp>
      </p:grpSp>
      <p:grpSp>
        <p:nvGrpSpPr>
          <p:cNvPr id="417" name="Group 416"/>
          <p:cNvGrpSpPr/>
          <p:nvPr/>
        </p:nvGrpSpPr>
        <p:grpSpPr>
          <a:xfrm>
            <a:off x="560232" y="4127729"/>
            <a:ext cx="1008245" cy="309200"/>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138" eaLnBrk="0" fontAlgn="base" hangingPunct="0">
                <a:lnSpc>
                  <a:spcPts val="816"/>
                </a:lnSpc>
                <a:spcBef>
                  <a:spcPct val="0"/>
                </a:spcBef>
                <a:spcAft>
                  <a:spcPct val="0"/>
                </a:spcAft>
              </a:pPr>
              <a:r>
                <a:rPr lang="en-US" sz="765">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810885" y="5230735"/>
            <a:ext cx="788344" cy="346377"/>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7646" y="5230735"/>
            <a:ext cx="870275" cy="346377"/>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8967" y="5231067"/>
            <a:ext cx="829502" cy="346131"/>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263245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Rectangle: Rounded Corners 2449">
            <a:extLst>
              <a:ext uri="{FF2B5EF4-FFF2-40B4-BE49-F238E27FC236}">
                <a16:creationId xmlns:a16="http://schemas.microsoft.com/office/drawing/2014/main" id="{0661EDC5-EDD6-4D1C-9D30-678F8B933567}"/>
              </a:ext>
            </a:extLst>
          </p:cNvPr>
          <p:cNvSpPr/>
          <p:nvPr/>
        </p:nvSpPr>
        <p:spPr bwMode="auto">
          <a:xfrm>
            <a:off x="8326526" y="1714016"/>
            <a:ext cx="3469844" cy="2049853"/>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a:solidFill>
                  <a:srgbClr val="89CBFF"/>
                </a:solidFill>
                <a:latin typeface="Segoe"/>
                <a:ea typeface="Segoe UI" pitchFamily="34" charset="0"/>
                <a:cs typeface="Segoe UI" pitchFamily="34" charset="0"/>
              </a:rPr>
              <a:t>Notebooks.azure.com</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160" name="Rectangle: Rounded Corners 2159">
            <a:extLst>
              <a:ext uri="{FF2B5EF4-FFF2-40B4-BE49-F238E27FC236}">
                <a16:creationId xmlns:a16="http://schemas.microsoft.com/office/drawing/2014/main" id="{1814D430-019C-4780-85D9-16427506760A}"/>
              </a:ext>
            </a:extLst>
          </p:cNvPr>
          <p:cNvSpPr/>
          <p:nvPr/>
        </p:nvSpPr>
        <p:spPr bwMode="auto">
          <a:xfrm>
            <a:off x="210621" y="482665"/>
            <a:ext cx="3081720" cy="6210947"/>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a:solidFill>
                  <a:srgbClr val="89CBFF"/>
                </a:solidFill>
                <a:latin typeface="Segoe"/>
                <a:ea typeface="Segoe UI" pitchFamily="34" charset="0"/>
                <a:cs typeface="Segoe UI" pitchFamily="34" charset="0"/>
              </a:rPr>
              <a:t>IaaS/PaaS Server &amp; Data VMs/Containers</a:t>
            </a:r>
          </a:p>
          <a:p>
            <a:pPr algn="ctr" defTabSz="1267536">
              <a:defRPr/>
            </a:pPr>
            <a:endParaRPr lang="en-US" sz="1632" i="1">
              <a:gradFill>
                <a:gsLst>
                  <a:gs pos="2917">
                    <a:srgbClr val="404040"/>
                  </a:gs>
                  <a:gs pos="30000">
                    <a:srgbClr val="404040"/>
                  </a:gs>
                </a:gsLst>
                <a:lin ang="5400000" scaled="0"/>
              </a:gradFill>
              <a:latin typeface="Segoe UI"/>
            </a:endParaRPr>
          </a:p>
        </p:txBody>
      </p:sp>
      <p:grpSp>
        <p:nvGrpSpPr>
          <p:cNvPr id="7" name="Group 6">
            <a:extLst>
              <a:ext uri="{FF2B5EF4-FFF2-40B4-BE49-F238E27FC236}">
                <a16:creationId xmlns:a16="http://schemas.microsoft.com/office/drawing/2014/main" id="{439A0DDF-DC25-4ABA-8D0C-4C8CCF09E38A}"/>
              </a:ext>
            </a:extLst>
          </p:cNvPr>
          <p:cNvGrpSpPr/>
          <p:nvPr/>
        </p:nvGrpSpPr>
        <p:grpSpPr>
          <a:xfrm>
            <a:off x="503236" y="1516751"/>
            <a:ext cx="7924802" cy="5137497"/>
            <a:chOff x="775292" y="173650"/>
            <a:chExt cx="12587859" cy="8034500"/>
          </a:xfrm>
        </p:grpSpPr>
        <p:sp>
          <p:nvSpPr>
            <p:cNvPr id="23" name="AutoShape 2" descr="Image result for Amazon AWS"/>
            <p:cNvSpPr>
              <a:spLocks noChangeAspect="1" noChangeArrowheads="1"/>
            </p:cNvSpPr>
            <p:nvPr/>
          </p:nvSpPr>
          <p:spPr bwMode="auto">
            <a:xfrm>
              <a:off x="11729341" y="6294960"/>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36" name="Rectangle: Rounded Corners 35"/>
            <p:cNvSpPr/>
            <p:nvPr/>
          </p:nvSpPr>
          <p:spPr bwMode="auto">
            <a:xfrm>
              <a:off x="7851604" y="5199471"/>
              <a:ext cx="5511547" cy="300867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endParaRPr lang="en-US">
                <a:solidFill>
                  <a:srgbClr val="89CBFF"/>
                </a:solidFill>
                <a:latin typeface="Segoe"/>
                <a:ea typeface="Segoe UI" pitchFamily="34" charset="0"/>
                <a:cs typeface="Segoe UI" pitchFamily="34" charset="0"/>
              </a:endParaRPr>
            </a:p>
            <a:p>
              <a:pPr algn="ctr" defTabSz="1267536">
                <a:defRPr/>
              </a:pPr>
              <a:r>
                <a:rPr lang="en-US">
                  <a:solidFill>
                    <a:srgbClr val="89CBFF"/>
                  </a:solidFill>
                  <a:latin typeface="Segoe"/>
                  <a:ea typeface="Segoe UI" pitchFamily="34" charset="0"/>
                  <a:cs typeface="Segoe UI" pitchFamily="34" charset="0"/>
                </a:rPr>
                <a:t>On Premises Server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57" name="Rectangle 56">
              <a:extLst>
                <a:ext uri="{FF2B5EF4-FFF2-40B4-BE49-F238E27FC236}">
                  <a16:creationId xmlns:a16="http://schemas.microsoft.com/office/drawing/2014/main" id="{2729F50E-A23B-4FE6-B1E7-38A4738DEAD2}"/>
                </a:ext>
              </a:extLst>
            </p:cNvPr>
            <p:cNvSpPr/>
            <p:nvPr/>
          </p:nvSpPr>
          <p:spPr>
            <a:xfrm>
              <a:off x="10003685" y="5483239"/>
              <a:ext cx="1597243" cy="240665"/>
            </a:xfrm>
            <a:prstGeom prst="rect">
              <a:avLst/>
            </a:prstGeom>
            <a:ln>
              <a:noFill/>
            </a:ln>
          </p:spPr>
          <p:txBody>
            <a:bodyPr wrap="square" lIns="0" tIns="0" rIns="0" bIns="0" anchor="ctr">
              <a:spAutoFit/>
            </a:bodyPr>
            <a:lstStyle/>
            <a:p>
              <a:pPr algn="ctr" defTabSz="604627" fontAlgn="base">
                <a:spcBef>
                  <a:spcPts val="793"/>
                </a:spcBef>
                <a:spcAft>
                  <a:spcPct val="0"/>
                </a:spcAft>
                <a:defRPr/>
              </a:pPr>
              <a:r>
                <a:rPr lang="en-US" sz="1000" b="1" kern="0">
                  <a:ln>
                    <a:solidFill>
                      <a:srgbClr val="FFFFFF">
                        <a:alpha val="0"/>
                      </a:srgbClr>
                    </a:solidFill>
                  </a:ln>
                  <a:solidFill>
                    <a:schemeClr val="tx1">
                      <a:lumMod val="85000"/>
                      <a:lumOff val="15000"/>
                    </a:schemeClr>
                  </a:solidFill>
                  <a:latin typeface="Segoe UI"/>
                  <a:ea typeface="ＭＳ Ｐゴシック" charset="0"/>
                </a:rPr>
                <a:t>Active Directory</a:t>
              </a:r>
            </a:p>
          </p:txBody>
        </p:sp>
        <p:pic>
          <p:nvPicPr>
            <p:cNvPr id="58" name="Picture 57">
              <a:extLst>
                <a:ext uri="{FF2B5EF4-FFF2-40B4-BE49-F238E27FC236}">
                  <a16:creationId xmlns:a16="http://schemas.microsoft.com/office/drawing/2014/main" id="{3356FAAD-B5FD-4BF1-90B9-B893245B9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521" y="5315287"/>
              <a:ext cx="906155" cy="599597"/>
            </a:xfrm>
            <a:prstGeom prst="rect">
              <a:avLst/>
            </a:prstGeom>
          </p:spPr>
        </p:pic>
        <p:cxnSp>
          <p:nvCxnSpPr>
            <p:cNvPr id="69" name="Straight Arrow Connector 68">
              <a:extLst>
                <a:ext uri="{FF2B5EF4-FFF2-40B4-BE49-F238E27FC236}">
                  <a16:creationId xmlns:a16="http://schemas.microsoft.com/office/drawing/2014/main" id="{CBE48273-F3D8-4257-8FDE-F54B81E503AE}"/>
                </a:ext>
              </a:extLst>
            </p:cNvPr>
            <p:cNvCxnSpPr>
              <a:cxnSpLocks/>
            </p:cNvCxnSpPr>
            <p:nvPr/>
          </p:nvCxnSpPr>
          <p:spPr>
            <a:xfrm flipV="1">
              <a:off x="10999052" y="3075933"/>
              <a:ext cx="0" cy="2123682"/>
            </a:xfrm>
            <a:prstGeom prst="straightConnector1">
              <a:avLst/>
            </a:prstGeom>
            <a:noFill/>
            <a:ln w="28575" cap="flat" cmpd="sng" algn="ctr">
              <a:solidFill>
                <a:srgbClr val="92D050"/>
              </a:solidFill>
              <a:prstDash val="solid"/>
              <a:headEnd type="triangle"/>
              <a:tailEnd type="triangle" w="med" len="med"/>
            </a:ln>
            <a:effectLst/>
          </p:spPr>
        </p:cxnSp>
        <p:grpSp>
          <p:nvGrpSpPr>
            <p:cNvPr id="70" name="Group 69">
              <a:extLst>
                <a:ext uri="{FF2B5EF4-FFF2-40B4-BE49-F238E27FC236}">
                  <a16:creationId xmlns:a16="http://schemas.microsoft.com/office/drawing/2014/main" id="{683E02DA-92EE-49F7-B175-C69A78058ADE}"/>
                </a:ext>
              </a:extLst>
            </p:cNvPr>
            <p:cNvGrpSpPr/>
            <p:nvPr/>
          </p:nvGrpSpPr>
          <p:grpSpPr>
            <a:xfrm>
              <a:off x="8210323" y="2872802"/>
              <a:ext cx="2718296" cy="1066659"/>
              <a:chOff x="4723395" y="3331467"/>
              <a:chExt cx="3697593" cy="1450936"/>
            </a:xfrm>
          </p:grpSpPr>
          <p:sp>
            <p:nvSpPr>
              <p:cNvPr id="72" name="TextBox 71">
                <a:extLst>
                  <a:ext uri="{FF2B5EF4-FFF2-40B4-BE49-F238E27FC236}">
                    <a16:creationId xmlns:a16="http://schemas.microsoft.com/office/drawing/2014/main" id="{318C6406-8561-4A1C-9B24-27E0715F6968}"/>
                  </a:ext>
                </a:extLst>
              </p:cNvPr>
              <p:cNvSpPr txBox="1"/>
              <p:nvPr/>
            </p:nvSpPr>
            <p:spPr>
              <a:xfrm>
                <a:off x="4723395" y="3436437"/>
                <a:ext cx="2515603" cy="1345966"/>
              </a:xfrm>
              <a:prstGeom prst="rect">
                <a:avLst/>
              </a:prstGeom>
              <a:noFill/>
            </p:spPr>
            <p:txBody>
              <a:bodyPr wrap="square" lIns="134445" tIns="107555" rIns="134445" bIns="107555" rtlCol="0">
                <a:spAutoFit/>
              </a:bodyPr>
              <a:lstStyle/>
              <a:p>
                <a:pPr algn="ctr" defTabSz="914224">
                  <a:lnSpc>
                    <a:spcPct val="90000"/>
                  </a:lnSpc>
                  <a:spcAft>
                    <a:spcPts val="441"/>
                  </a:spcAft>
                  <a:defRPr/>
                </a:pPr>
                <a:r>
                  <a:rPr lang="en-US" sz="1000" b="1" kern="0">
                    <a:solidFill>
                      <a:sysClr val="windowText" lastClr="000000"/>
                    </a:solidFill>
                    <a:latin typeface="Segoe UI"/>
                  </a:rPr>
                  <a:t>Azure AD Connect / Express Route</a:t>
                </a:r>
              </a:p>
            </p:txBody>
          </p:sp>
          <p:pic>
            <p:nvPicPr>
              <p:cNvPr id="73" name="Picture 72" descr="Adressbook 512x512.png">
                <a:extLst>
                  <a:ext uri="{FF2B5EF4-FFF2-40B4-BE49-F238E27FC236}">
                    <a16:creationId xmlns:a16="http://schemas.microsoft.com/office/drawing/2014/main" id="{633CE2A2-9B87-4FFE-8106-4B8DCE8D28E2}"/>
                  </a:ext>
                </a:extLst>
              </p:cNvPr>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7761733" y="3331467"/>
                <a:ext cx="659255" cy="659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660" name="Group 659">
              <a:extLst>
                <a:ext uri="{FF2B5EF4-FFF2-40B4-BE49-F238E27FC236}">
                  <a16:creationId xmlns:a16="http://schemas.microsoft.com/office/drawing/2014/main" id="{A782B6FC-C9C9-4B15-BEA0-712E248F1D0A}"/>
                </a:ext>
              </a:extLst>
            </p:cNvPr>
            <p:cNvGrpSpPr/>
            <p:nvPr/>
          </p:nvGrpSpPr>
          <p:grpSpPr>
            <a:xfrm>
              <a:off x="11217286" y="3881280"/>
              <a:ext cx="531729" cy="541146"/>
              <a:chOff x="11174499" y="3529307"/>
              <a:chExt cx="510122" cy="541146"/>
            </a:xfrm>
          </p:grpSpPr>
          <p:sp>
            <p:nvSpPr>
              <p:cNvPr id="74" name="Freeform 186">
                <a:extLst>
                  <a:ext uri="{FF2B5EF4-FFF2-40B4-BE49-F238E27FC236}">
                    <a16:creationId xmlns:a16="http://schemas.microsoft.com/office/drawing/2014/main" id="{3BD5ABFE-83B6-44CA-B0EC-608B3E50178E}"/>
                  </a:ext>
                </a:extLst>
              </p:cNvPr>
              <p:cNvSpPr>
                <a:spLocks noEditPoints="1"/>
              </p:cNvSpPr>
              <p:nvPr/>
            </p:nvSpPr>
            <p:spPr bwMode="auto">
              <a:xfrm>
                <a:off x="11241098" y="3850043"/>
                <a:ext cx="327408" cy="22041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75" name="Freeform 190">
                <a:extLst>
                  <a:ext uri="{FF2B5EF4-FFF2-40B4-BE49-F238E27FC236}">
                    <a16:creationId xmlns:a16="http://schemas.microsoft.com/office/drawing/2014/main" id="{5CFE5599-6924-4BBF-98B8-54C7C819D026}"/>
                  </a:ext>
                </a:extLst>
              </p:cNvPr>
              <p:cNvSpPr>
                <a:spLocks noEditPoints="1"/>
              </p:cNvSpPr>
              <p:nvPr/>
            </p:nvSpPr>
            <p:spPr bwMode="auto">
              <a:xfrm>
                <a:off x="11174499" y="3529307"/>
                <a:ext cx="279902" cy="231325"/>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76" name="Freeform 202">
                <a:extLst>
                  <a:ext uri="{FF2B5EF4-FFF2-40B4-BE49-F238E27FC236}">
                    <a16:creationId xmlns:a16="http://schemas.microsoft.com/office/drawing/2014/main" id="{48BCC3D2-90CC-4D5E-BBE1-97818A0CB739}"/>
                  </a:ext>
                </a:extLst>
              </p:cNvPr>
              <p:cNvSpPr>
                <a:spLocks noEditPoints="1"/>
              </p:cNvSpPr>
              <p:nvPr/>
            </p:nvSpPr>
            <p:spPr bwMode="auto">
              <a:xfrm>
                <a:off x="11519335" y="3544879"/>
                <a:ext cx="165286" cy="248431"/>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grpSp>
        <p:pic>
          <p:nvPicPr>
            <p:cNvPr id="87" name="Picture 86">
              <a:extLst>
                <a:ext uri="{FF2B5EF4-FFF2-40B4-BE49-F238E27FC236}">
                  <a16:creationId xmlns:a16="http://schemas.microsoft.com/office/drawing/2014/main" id="{09E9FDDF-23A6-4DE3-AAA0-7331ACDC5AD7}"/>
                </a:ext>
              </a:extLst>
            </p:cNvPr>
            <p:cNvPicPr>
              <a:picLocks noChangeAspect="1"/>
            </p:cNvPicPr>
            <p:nvPr/>
          </p:nvPicPr>
          <p:blipFill>
            <a:blip r:embed="rId5"/>
            <a:stretch>
              <a:fillRect/>
            </a:stretch>
          </p:blipFill>
          <p:spPr>
            <a:xfrm>
              <a:off x="10944410" y="2238398"/>
              <a:ext cx="1150488" cy="1136585"/>
            </a:xfrm>
            <a:prstGeom prst="rect">
              <a:avLst/>
            </a:prstGeom>
          </p:spPr>
        </p:pic>
        <p:sp>
          <p:nvSpPr>
            <p:cNvPr id="89" name="Rectangle 88">
              <a:extLst>
                <a:ext uri="{FF2B5EF4-FFF2-40B4-BE49-F238E27FC236}">
                  <a16:creationId xmlns:a16="http://schemas.microsoft.com/office/drawing/2014/main" id="{F237EAD4-DB79-4859-A7B0-64443DF6F4E1}"/>
                </a:ext>
              </a:extLst>
            </p:cNvPr>
            <p:cNvSpPr/>
            <p:nvPr/>
          </p:nvSpPr>
          <p:spPr>
            <a:xfrm>
              <a:off x="11092844" y="3270698"/>
              <a:ext cx="1425890" cy="48133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16671" fontAlgn="base">
                <a:spcBef>
                  <a:spcPct val="0"/>
                </a:spcBef>
                <a:spcAft>
                  <a:spcPct val="0"/>
                </a:spcAft>
                <a:defRPr/>
              </a:pPr>
              <a:r>
                <a:rPr lang="en-US" sz="1000">
                  <a:ln>
                    <a:solidFill>
                      <a:srgbClr val="FFFFFF">
                        <a:alpha val="0"/>
                      </a:srgbClr>
                    </a:solidFill>
                  </a:ln>
                  <a:solidFill>
                    <a:srgbClr val="00B0F0"/>
                  </a:solidFill>
                  <a:latin typeface="Segoe"/>
                </a:rPr>
                <a:t>Azure</a:t>
              </a:r>
            </a:p>
            <a:p>
              <a:pPr algn="ctr" defTabSz="616671" fontAlgn="base">
                <a:spcBef>
                  <a:spcPct val="0"/>
                </a:spcBef>
                <a:spcAft>
                  <a:spcPct val="0"/>
                </a:spcAft>
                <a:defRPr/>
              </a:pPr>
              <a:r>
                <a:rPr lang="en-US" sz="1000">
                  <a:ln>
                    <a:solidFill>
                      <a:srgbClr val="FFFFFF">
                        <a:alpha val="0"/>
                      </a:srgbClr>
                    </a:solidFill>
                  </a:ln>
                  <a:solidFill>
                    <a:srgbClr val="00B0F0"/>
                  </a:solidFill>
                  <a:latin typeface="Segoe"/>
                </a:rPr>
                <a:t>Active Directory</a:t>
              </a:r>
            </a:p>
          </p:txBody>
        </p:sp>
        <p:cxnSp>
          <p:nvCxnSpPr>
            <p:cNvPr id="90" name="Straight Arrow Connector 89">
              <a:extLst>
                <a:ext uri="{FF2B5EF4-FFF2-40B4-BE49-F238E27FC236}">
                  <a16:creationId xmlns:a16="http://schemas.microsoft.com/office/drawing/2014/main" id="{308218E5-985D-4469-ADAE-1AE0B3900B51}"/>
                </a:ext>
              </a:extLst>
            </p:cNvPr>
            <p:cNvCxnSpPr>
              <a:cxnSpLocks/>
            </p:cNvCxnSpPr>
            <p:nvPr/>
          </p:nvCxnSpPr>
          <p:spPr>
            <a:xfrm flipH="1" flipV="1">
              <a:off x="7266533" y="2966322"/>
              <a:ext cx="2949654" cy="23433"/>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4352C29-0874-4737-A00E-C52B7AEC4F05}"/>
                </a:ext>
              </a:extLst>
            </p:cNvPr>
            <p:cNvCxnSpPr>
              <a:cxnSpLocks/>
            </p:cNvCxnSpPr>
            <p:nvPr/>
          </p:nvCxnSpPr>
          <p:spPr>
            <a:xfrm flipH="1" flipV="1">
              <a:off x="5011943" y="1327480"/>
              <a:ext cx="1489430" cy="1116409"/>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C1B26B7E-16A8-4E1D-BDC5-5FE2E2EEBBA1}"/>
                </a:ext>
              </a:extLst>
            </p:cNvPr>
            <p:cNvSpPr/>
            <p:nvPr/>
          </p:nvSpPr>
          <p:spPr>
            <a:xfrm>
              <a:off x="6382106" y="3401324"/>
              <a:ext cx="1572424" cy="481331"/>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16671" fontAlgn="base">
                <a:spcBef>
                  <a:spcPct val="0"/>
                </a:spcBef>
                <a:spcAft>
                  <a:spcPct val="0"/>
                </a:spcAft>
                <a:defRPr/>
              </a:pPr>
              <a:r>
                <a:rPr lang="en-US" sz="1000">
                  <a:ln>
                    <a:solidFill>
                      <a:srgbClr val="FFFFFF">
                        <a:alpha val="0"/>
                      </a:srgbClr>
                    </a:solidFill>
                  </a:ln>
                  <a:solidFill>
                    <a:srgbClr val="00B0F0"/>
                  </a:solidFill>
                  <a:latin typeface="Segoe"/>
                </a:rPr>
                <a:t>Azure AD Domain Services</a:t>
              </a:r>
            </a:p>
          </p:txBody>
        </p:sp>
        <p:sp>
          <p:nvSpPr>
            <p:cNvPr id="94" name="Freeform 193">
              <a:extLst>
                <a:ext uri="{FF2B5EF4-FFF2-40B4-BE49-F238E27FC236}">
                  <a16:creationId xmlns:a16="http://schemas.microsoft.com/office/drawing/2014/main" id="{8DE6C598-313D-4951-8349-B277CD4B71C2}"/>
                </a:ext>
              </a:extLst>
            </p:cNvPr>
            <p:cNvSpPr>
              <a:spLocks noEditPoints="1"/>
            </p:cNvSpPr>
            <p:nvPr/>
          </p:nvSpPr>
          <p:spPr bwMode="auto">
            <a:xfrm>
              <a:off x="7851604" y="3063740"/>
              <a:ext cx="327408" cy="22041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6" name="Freeform 194">
              <a:extLst>
                <a:ext uri="{FF2B5EF4-FFF2-40B4-BE49-F238E27FC236}">
                  <a16:creationId xmlns:a16="http://schemas.microsoft.com/office/drawing/2014/main" id="{049B1D1D-8F64-4456-BCE9-50EC093B53DE}"/>
                </a:ext>
              </a:extLst>
            </p:cNvPr>
            <p:cNvSpPr>
              <a:spLocks noEditPoints="1"/>
            </p:cNvSpPr>
            <p:nvPr/>
          </p:nvSpPr>
          <p:spPr bwMode="auto">
            <a:xfrm>
              <a:off x="7756254" y="2651465"/>
              <a:ext cx="279903" cy="231325"/>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7" name="Freeform 195">
              <a:extLst>
                <a:ext uri="{FF2B5EF4-FFF2-40B4-BE49-F238E27FC236}">
                  <a16:creationId xmlns:a16="http://schemas.microsoft.com/office/drawing/2014/main" id="{E6890F92-3D47-486B-B96A-212E306F0E40}"/>
                </a:ext>
              </a:extLst>
            </p:cNvPr>
            <p:cNvSpPr>
              <a:spLocks noEditPoints="1"/>
            </p:cNvSpPr>
            <p:nvPr/>
          </p:nvSpPr>
          <p:spPr bwMode="auto">
            <a:xfrm>
              <a:off x="8128009" y="2653408"/>
              <a:ext cx="165286" cy="248430"/>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8" name="Freeform 196">
              <a:extLst>
                <a:ext uri="{FF2B5EF4-FFF2-40B4-BE49-F238E27FC236}">
                  <a16:creationId xmlns:a16="http://schemas.microsoft.com/office/drawing/2014/main" id="{5BD06A83-0E76-41F5-8017-0193F371E7A3}"/>
                </a:ext>
              </a:extLst>
            </p:cNvPr>
            <p:cNvSpPr>
              <a:spLocks noChangeAspect="1" noEditPoints="1"/>
            </p:cNvSpPr>
            <p:nvPr/>
          </p:nvSpPr>
          <p:spPr bwMode="auto">
            <a:xfrm>
              <a:off x="6547706" y="2547445"/>
              <a:ext cx="746575" cy="736706"/>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9" name="Rectangle 98">
              <a:extLst>
                <a:ext uri="{FF2B5EF4-FFF2-40B4-BE49-F238E27FC236}">
                  <a16:creationId xmlns:a16="http://schemas.microsoft.com/office/drawing/2014/main" id="{949F5B47-3AEC-485F-BB15-C0BD92CE4682}"/>
                </a:ext>
              </a:extLst>
            </p:cNvPr>
            <p:cNvSpPr/>
            <p:nvPr/>
          </p:nvSpPr>
          <p:spPr bwMode="auto">
            <a:xfrm>
              <a:off x="1104645" y="864067"/>
              <a:ext cx="3588623" cy="112276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72" name="Rectangle 171">
              <a:extLst>
                <a:ext uri="{FF2B5EF4-FFF2-40B4-BE49-F238E27FC236}">
                  <a16:creationId xmlns:a16="http://schemas.microsoft.com/office/drawing/2014/main" id="{14F1A221-A1EB-4FC3-B679-4931F9A8F2A2}"/>
                </a:ext>
              </a:extLst>
            </p:cNvPr>
            <p:cNvSpPr/>
            <p:nvPr/>
          </p:nvSpPr>
          <p:spPr bwMode="auto">
            <a:xfrm>
              <a:off x="867052" y="173650"/>
              <a:ext cx="3994210" cy="4579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LDAP/Shibboleth Connected Jupyter Hub</a:t>
              </a:r>
            </a:p>
          </p:txBody>
        </p:sp>
        <p:sp>
          <p:nvSpPr>
            <p:cNvPr id="235" name="Rectangle 234">
              <a:extLst>
                <a:ext uri="{FF2B5EF4-FFF2-40B4-BE49-F238E27FC236}">
                  <a16:creationId xmlns:a16="http://schemas.microsoft.com/office/drawing/2014/main" id="{D4FFAA1A-6335-4F5A-BD36-84486A71E456}"/>
                </a:ext>
              </a:extLst>
            </p:cNvPr>
            <p:cNvSpPr/>
            <p:nvPr/>
          </p:nvSpPr>
          <p:spPr bwMode="auto">
            <a:xfrm>
              <a:off x="1152717" y="2949595"/>
              <a:ext cx="3588623" cy="1418829"/>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92" name="Rectangle 291">
              <a:extLst>
                <a:ext uri="{FF2B5EF4-FFF2-40B4-BE49-F238E27FC236}">
                  <a16:creationId xmlns:a16="http://schemas.microsoft.com/office/drawing/2014/main" id="{4E99A6EE-BFEB-4E67-8CF8-20DA53340F31}"/>
                </a:ext>
              </a:extLst>
            </p:cNvPr>
            <p:cNvSpPr/>
            <p:nvPr/>
          </p:nvSpPr>
          <p:spPr bwMode="auto">
            <a:xfrm>
              <a:off x="1032861" y="2345807"/>
              <a:ext cx="3708478" cy="4579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Azure AD Domain VM w/ Jupyter Hub</a:t>
              </a:r>
            </a:p>
          </p:txBody>
        </p:sp>
        <p:sp>
          <p:nvSpPr>
            <p:cNvPr id="294" name="Rectangle 293">
              <a:extLst>
                <a:ext uri="{FF2B5EF4-FFF2-40B4-BE49-F238E27FC236}">
                  <a16:creationId xmlns:a16="http://schemas.microsoft.com/office/drawing/2014/main" id="{B90AA31E-7770-4FF8-B6E8-2203C5EF046C}"/>
                </a:ext>
              </a:extLst>
            </p:cNvPr>
            <p:cNvSpPr/>
            <p:nvPr/>
          </p:nvSpPr>
          <p:spPr bwMode="auto">
            <a:xfrm>
              <a:off x="1114164" y="5458658"/>
              <a:ext cx="3588623" cy="1483371"/>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pic>
          <p:nvPicPr>
            <p:cNvPr id="345" name="Picture 344">
              <a:extLst>
                <a:ext uri="{FF2B5EF4-FFF2-40B4-BE49-F238E27FC236}">
                  <a16:creationId xmlns:a16="http://schemas.microsoft.com/office/drawing/2014/main" id="{C21EEECD-2CC2-44CE-9305-504F1A7E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790" y="5630864"/>
              <a:ext cx="888920" cy="588194"/>
            </a:xfrm>
            <a:prstGeom prst="rect">
              <a:avLst/>
            </a:prstGeom>
          </p:spPr>
        </p:pic>
        <p:cxnSp>
          <p:nvCxnSpPr>
            <p:cNvPr id="352" name="Straight Arrow Connector 351">
              <a:extLst>
                <a:ext uri="{FF2B5EF4-FFF2-40B4-BE49-F238E27FC236}">
                  <a16:creationId xmlns:a16="http://schemas.microsoft.com/office/drawing/2014/main" id="{229EA3B9-5FBE-457F-BEF1-A4E162B0F4F6}"/>
                </a:ext>
              </a:extLst>
            </p:cNvPr>
            <p:cNvCxnSpPr>
              <a:cxnSpLocks/>
            </p:cNvCxnSpPr>
            <p:nvPr/>
          </p:nvCxnSpPr>
          <p:spPr>
            <a:xfrm flipH="1" flipV="1">
              <a:off x="5199074" y="3418277"/>
              <a:ext cx="1092261" cy="13476"/>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5EEF4A63-4ED9-4223-8C77-E22BF063BAC0}"/>
                </a:ext>
              </a:extLst>
            </p:cNvPr>
            <p:cNvCxnSpPr>
              <a:cxnSpLocks/>
              <a:endCxn id="345" idx="3"/>
            </p:cNvCxnSpPr>
            <p:nvPr/>
          </p:nvCxnSpPr>
          <p:spPr>
            <a:xfrm flipH="1">
              <a:off x="5166710" y="4094084"/>
              <a:ext cx="1835218" cy="1830877"/>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5" name="Group 914">
              <a:extLst>
                <a:ext uri="{FF2B5EF4-FFF2-40B4-BE49-F238E27FC236}">
                  <a16:creationId xmlns:a16="http://schemas.microsoft.com/office/drawing/2014/main" id="{8F52D48A-806C-4D8C-AB07-C5DC0F8B8C52}"/>
                </a:ext>
              </a:extLst>
            </p:cNvPr>
            <p:cNvGrpSpPr/>
            <p:nvPr/>
          </p:nvGrpSpPr>
          <p:grpSpPr bwMode="black">
            <a:xfrm>
              <a:off x="1524320" y="5745451"/>
              <a:ext cx="589857" cy="455348"/>
              <a:chOff x="7010400" y="2133600"/>
              <a:chExt cx="1379538" cy="1065213"/>
            </a:xfrm>
            <a:solidFill>
              <a:srgbClr val="505050"/>
            </a:solidFill>
          </p:grpSpPr>
          <p:sp>
            <p:nvSpPr>
              <p:cNvPr id="916" name="Freeform 30">
                <a:extLst>
                  <a:ext uri="{FF2B5EF4-FFF2-40B4-BE49-F238E27FC236}">
                    <a16:creationId xmlns:a16="http://schemas.microsoft.com/office/drawing/2014/main" id="{4820614F-021E-4F45-BF6E-8C818216CCD1}"/>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17" name="Freeform 31">
                <a:extLst>
                  <a:ext uri="{FF2B5EF4-FFF2-40B4-BE49-F238E27FC236}">
                    <a16:creationId xmlns:a16="http://schemas.microsoft.com/office/drawing/2014/main" id="{7C42A1AA-4A6E-4BF8-9E1A-0A8EA46E9D01}"/>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18" name="Freeform 32">
                <a:extLst>
                  <a:ext uri="{FF2B5EF4-FFF2-40B4-BE49-F238E27FC236}">
                    <a16:creationId xmlns:a16="http://schemas.microsoft.com/office/drawing/2014/main" id="{6F71B5E7-2E5F-4D89-A30C-D6447F7663D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19" name="Freeform 33">
                <a:extLst>
                  <a:ext uri="{FF2B5EF4-FFF2-40B4-BE49-F238E27FC236}">
                    <a16:creationId xmlns:a16="http://schemas.microsoft.com/office/drawing/2014/main" id="{FA56FF56-E5A9-43C6-962B-C0CCFB1936D6}"/>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0" name="Freeform 34">
                <a:extLst>
                  <a:ext uri="{FF2B5EF4-FFF2-40B4-BE49-F238E27FC236}">
                    <a16:creationId xmlns:a16="http://schemas.microsoft.com/office/drawing/2014/main" id="{2A9074A7-E447-4FE9-8EAB-3EB18A7B0185}"/>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1" name="Freeform 35">
                <a:extLst>
                  <a:ext uri="{FF2B5EF4-FFF2-40B4-BE49-F238E27FC236}">
                    <a16:creationId xmlns:a16="http://schemas.microsoft.com/office/drawing/2014/main" id="{0DFC0CB2-C51C-4F47-8E44-CB06E556447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2" name="Freeform 36">
                <a:extLst>
                  <a:ext uri="{FF2B5EF4-FFF2-40B4-BE49-F238E27FC236}">
                    <a16:creationId xmlns:a16="http://schemas.microsoft.com/office/drawing/2014/main" id="{98ADABE1-07AE-497C-9058-B459EE37EA36}"/>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3" name="Freeform 37">
                <a:extLst>
                  <a:ext uri="{FF2B5EF4-FFF2-40B4-BE49-F238E27FC236}">
                    <a16:creationId xmlns:a16="http://schemas.microsoft.com/office/drawing/2014/main" id="{CB802D5C-6CF9-4739-A52A-6A6CEBDD6709}"/>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4" name="Freeform 38">
                <a:extLst>
                  <a:ext uri="{FF2B5EF4-FFF2-40B4-BE49-F238E27FC236}">
                    <a16:creationId xmlns:a16="http://schemas.microsoft.com/office/drawing/2014/main" id="{1FB29234-12CC-4F3E-8068-F2AA68342FE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5" name="Freeform 39">
                <a:extLst>
                  <a:ext uri="{FF2B5EF4-FFF2-40B4-BE49-F238E27FC236}">
                    <a16:creationId xmlns:a16="http://schemas.microsoft.com/office/drawing/2014/main" id="{E9034062-70BA-4C0A-A293-24B0C355544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6" name="Freeform 40">
                <a:extLst>
                  <a:ext uri="{FF2B5EF4-FFF2-40B4-BE49-F238E27FC236}">
                    <a16:creationId xmlns:a16="http://schemas.microsoft.com/office/drawing/2014/main" id="{82764FA2-E0DA-4777-8DC5-EFF07A0444FA}"/>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7" name="Freeform 41">
                <a:extLst>
                  <a:ext uri="{FF2B5EF4-FFF2-40B4-BE49-F238E27FC236}">
                    <a16:creationId xmlns:a16="http://schemas.microsoft.com/office/drawing/2014/main" id="{B6FFE1D8-71BD-49E3-A245-52F76ECC4CB9}"/>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8" name="Freeform 42">
                <a:extLst>
                  <a:ext uri="{FF2B5EF4-FFF2-40B4-BE49-F238E27FC236}">
                    <a16:creationId xmlns:a16="http://schemas.microsoft.com/office/drawing/2014/main" id="{6FBAD590-BDB5-4055-B779-9ABE962C175A}"/>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29" name="Freeform 43">
                <a:extLst>
                  <a:ext uri="{FF2B5EF4-FFF2-40B4-BE49-F238E27FC236}">
                    <a16:creationId xmlns:a16="http://schemas.microsoft.com/office/drawing/2014/main" id="{5C0AB6DE-D915-4804-8A2D-A4E7CED6E8F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0" name="Freeform 44">
                <a:extLst>
                  <a:ext uri="{FF2B5EF4-FFF2-40B4-BE49-F238E27FC236}">
                    <a16:creationId xmlns:a16="http://schemas.microsoft.com/office/drawing/2014/main" id="{6FF7BFDD-B04E-4B82-BB58-EC56D390A571}"/>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1" name="Freeform 45">
                <a:extLst>
                  <a:ext uri="{FF2B5EF4-FFF2-40B4-BE49-F238E27FC236}">
                    <a16:creationId xmlns:a16="http://schemas.microsoft.com/office/drawing/2014/main" id="{E70FD6AA-6F2F-444C-9009-C399AD4F928E}"/>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2" name="Freeform 46">
                <a:extLst>
                  <a:ext uri="{FF2B5EF4-FFF2-40B4-BE49-F238E27FC236}">
                    <a16:creationId xmlns:a16="http://schemas.microsoft.com/office/drawing/2014/main" id="{928BE710-9CD4-49FB-9F0F-1F93FDDD158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3" name="Freeform 47">
                <a:extLst>
                  <a:ext uri="{FF2B5EF4-FFF2-40B4-BE49-F238E27FC236}">
                    <a16:creationId xmlns:a16="http://schemas.microsoft.com/office/drawing/2014/main" id="{BA3A5911-3FAF-4B47-B5C3-296339DCEDC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4" name="Freeform 48">
                <a:extLst>
                  <a:ext uri="{FF2B5EF4-FFF2-40B4-BE49-F238E27FC236}">
                    <a16:creationId xmlns:a16="http://schemas.microsoft.com/office/drawing/2014/main" id="{64A474A1-B8F0-41D5-A5CF-4045722963B0}"/>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5" name="Freeform 49">
                <a:extLst>
                  <a:ext uri="{FF2B5EF4-FFF2-40B4-BE49-F238E27FC236}">
                    <a16:creationId xmlns:a16="http://schemas.microsoft.com/office/drawing/2014/main" id="{B463E164-4B85-4342-AB7B-2154634E5C8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6" name="Freeform 50">
                <a:extLst>
                  <a:ext uri="{FF2B5EF4-FFF2-40B4-BE49-F238E27FC236}">
                    <a16:creationId xmlns:a16="http://schemas.microsoft.com/office/drawing/2014/main" id="{D38F7056-2991-4413-8938-71A2B05AF48E}"/>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7" name="Freeform 51">
                <a:extLst>
                  <a:ext uri="{FF2B5EF4-FFF2-40B4-BE49-F238E27FC236}">
                    <a16:creationId xmlns:a16="http://schemas.microsoft.com/office/drawing/2014/main" id="{A0C39A30-6B46-48A3-93E6-D5CB37CE45F5}"/>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8" name="Freeform 52">
                <a:extLst>
                  <a:ext uri="{FF2B5EF4-FFF2-40B4-BE49-F238E27FC236}">
                    <a16:creationId xmlns:a16="http://schemas.microsoft.com/office/drawing/2014/main" id="{20301328-75C6-4B17-B94C-82AD0333CD94}"/>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39" name="Freeform 53">
                <a:extLst>
                  <a:ext uri="{FF2B5EF4-FFF2-40B4-BE49-F238E27FC236}">
                    <a16:creationId xmlns:a16="http://schemas.microsoft.com/office/drawing/2014/main" id="{7C19E43E-E03E-4F99-A918-8F459516DC7C}"/>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0" name="Freeform 54">
                <a:extLst>
                  <a:ext uri="{FF2B5EF4-FFF2-40B4-BE49-F238E27FC236}">
                    <a16:creationId xmlns:a16="http://schemas.microsoft.com/office/drawing/2014/main" id="{B5E2EFF3-C8D2-4F12-9A1F-EF66FC1D3B0F}"/>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1" name="Freeform 55">
                <a:extLst>
                  <a:ext uri="{FF2B5EF4-FFF2-40B4-BE49-F238E27FC236}">
                    <a16:creationId xmlns:a16="http://schemas.microsoft.com/office/drawing/2014/main" id="{1A45D3A9-6182-4ABE-8196-20FC04E8CA7E}"/>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2" name="Freeform 56">
                <a:extLst>
                  <a:ext uri="{FF2B5EF4-FFF2-40B4-BE49-F238E27FC236}">
                    <a16:creationId xmlns:a16="http://schemas.microsoft.com/office/drawing/2014/main" id="{0238A61E-3A57-4040-A0B2-E9020AA09779}"/>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3" name="Freeform 57">
                <a:extLst>
                  <a:ext uri="{FF2B5EF4-FFF2-40B4-BE49-F238E27FC236}">
                    <a16:creationId xmlns:a16="http://schemas.microsoft.com/office/drawing/2014/main" id="{7FAE1B6C-6519-4849-BCF6-6BD69DC9388C}"/>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4" name="Freeform 58">
                <a:extLst>
                  <a:ext uri="{FF2B5EF4-FFF2-40B4-BE49-F238E27FC236}">
                    <a16:creationId xmlns:a16="http://schemas.microsoft.com/office/drawing/2014/main" id="{76A4769C-7F31-4531-A18B-3D967C1E6088}"/>
                  </a:ext>
                </a:extLst>
              </p:cNvPr>
              <p:cNvSpPr>
                <a:spLocks/>
              </p:cNvSpPr>
              <p:nvPr/>
            </p:nvSpPr>
            <p:spPr bwMode="black">
              <a:xfrm>
                <a:off x="7885114" y="3001962"/>
                <a:ext cx="57150" cy="49215"/>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5" name="Freeform 59">
                <a:extLst>
                  <a:ext uri="{FF2B5EF4-FFF2-40B4-BE49-F238E27FC236}">
                    <a16:creationId xmlns:a16="http://schemas.microsoft.com/office/drawing/2014/main" id="{3901DBAD-BD40-416D-ACC1-4792AF3BF2EB}"/>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6" name="Freeform 60">
                <a:extLst>
                  <a:ext uri="{FF2B5EF4-FFF2-40B4-BE49-F238E27FC236}">
                    <a16:creationId xmlns:a16="http://schemas.microsoft.com/office/drawing/2014/main" id="{5AC65066-1A04-470D-991B-2366B1F4D8C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7" name="Freeform 61">
                <a:extLst>
                  <a:ext uri="{FF2B5EF4-FFF2-40B4-BE49-F238E27FC236}">
                    <a16:creationId xmlns:a16="http://schemas.microsoft.com/office/drawing/2014/main" id="{D8F34602-F60C-4A9C-88F7-FE2E9F1B561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8" name="Freeform 62">
                <a:extLst>
                  <a:ext uri="{FF2B5EF4-FFF2-40B4-BE49-F238E27FC236}">
                    <a16:creationId xmlns:a16="http://schemas.microsoft.com/office/drawing/2014/main" id="{70A6991A-91AD-4FFE-ADAE-57226D10F028}"/>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49" name="Freeform 63">
                <a:extLst>
                  <a:ext uri="{FF2B5EF4-FFF2-40B4-BE49-F238E27FC236}">
                    <a16:creationId xmlns:a16="http://schemas.microsoft.com/office/drawing/2014/main" id="{91384479-C245-4BA8-A189-A33A2C8DAA86}"/>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0" name="Freeform 64">
                <a:extLst>
                  <a:ext uri="{FF2B5EF4-FFF2-40B4-BE49-F238E27FC236}">
                    <a16:creationId xmlns:a16="http://schemas.microsoft.com/office/drawing/2014/main" id="{5AAF3FB3-1FA4-4C22-B6C2-1052C1F5ED92}"/>
                  </a:ext>
                </a:extLst>
              </p:cNvPr>
              <p:cNvSpPr>
                <a:spLocks/>
              </p:cNvSpPr>
              <p:nvPr/>
            </p:nvSpPr>
            <p:spPr bwMode="black">
              <a:xfrm>
                <a:off x="8229601" y="2798763"/>
                <a:ext cx="57150" cy="49215"/>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1" name="Freeform 65">
                <a:extLst>
                  <a:ext uri="{FF2B5EF4-FFF2-40B4-BE49-F238E27FC236}">
                    <a16:creationId xmlns:a16="http://schemas.microsoft.com/office/drawing/2014/main" id="{66A4F645-33A0-42FA-800C-588C8F3FEDC7}"/>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2" name="Freeform 66">
                <a:extLst>
                  <a:ext uri="{FF2B5EF4-FFF2-40B4-BE49-F238E27FC236}">
                    <a16:creationId xmlns:a16="http://schemas.microsoft.com/office/drawing/2014/main" id="{11667C3A-5785-46D8-A2A0-12245F81A510}"/>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3" name="Freeform 67">
                <a:extLst>
                  <a:ext uri="{FF2B5EF4-FFF2-40B4-BE49-F238E27FC236}">
                    <a16:creationId xmlns:a16="http://schemas.microsoft.com/office/drawing/2014/main" id="{BEC56A10-79D3-48CF-B946-7108683225EB}"/>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4" name="Freeform 68">
                <a:extLst>
                  <a:ext uri="{FF2B5EF4-FFF2-40B4-BE49-F238E27FC236}">
                    <a16:creationId xmlns:a16="http://schemas.microsoft.com/office/drawing/2014/main" id="{3730781F-A828-4EF1-9787-2C2A811FD5A7}"/>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5" name="Freeform 69">
                <a:extLst>
                  <a:ext uri="{FF2B5EF4-FFF2-40B4-BE49-F238E27FC236}">
                    <a16:creationId xmlns:a16="http://schemas.microsoft.com/office/drawing/2014/main" id="{F795F586-7ACE-4B63-8F06-82899F2EEA0C}"/>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6" name="Freeform 70">
                <a:extLst>
                  <a:ext uri="{FF2B5EF4-FFF2-40B4-BE49-F238E27FC236}">
                    <a16:creationId xmlns:a16="http://schemas.microsoft.com/office/drawing/2014/main" id="{E32C79A0-8477-4D95-9374-D6FAE713A85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7" name="Freeform 71">
                <a:extLst>
                  <a:ext uri="{FF2B5EF4-FFF2-40B4-BE49-F238E27FC236}">
                    <a16:creationId xmlns:a16="http://schemas.microsoft.com/office/drawing/2014/main" id="{872D4A2B-CA39-437D-99CB-1B741BD90B18}"/>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8" name="Freeform 72">
                <a:extLst>
                  <a:ext uri="{FF2B5EF4-FFF2-40B4-BE49-F238E27FC236}">
                    <a16:creationId xmlns:a16="http://schemas.microsoft.com/office/drawing/2014/main" id="{3CA054BB-EA2C-4594-BF58-4E09D05CA48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59" name="Freeform 73">
                <a:extLst>
                  <a:ext uri="{FF2B5EF4-FFF2-40B4-BE49-F238E27FC236}">
                    <a16:creationId xmlns:a16="http://schemas.microsoft.com/office/drawing/2014/main" id="{885A1093-4DA2-43A9-BAF8-49C07874931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60" name="Freeform 74">
                <a:extLst>
                  <a:ext uri="{FF2B5EF4-FFF2-40B4-BE49-F238E27FC236}">
                    <a16:creationId xmlns:a16="http://schemas.microsoft.com/office/drawing/2014/main" id="{A9DE97A8-9B11-48ED-AF14-BC2C88E6A6B9}"/>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61" name="Freeform 75">
                <a:extLst>
                  <a:ext uri="{FF2B5EF4-FFF2-40B4-BE49-F238E27FC236}">
                    <a16:creationId xmlns:a16="http://schemas.microsoft.com/office/drawing/2014/main" id="{172E8227-25FC-4D17-BF29-980791961A90}"/>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62" name="Freeform 76">
                <a:extLst>
                  <a:ext uri="{FF2B5EF4-FFF2-40B4-BE49-F238E27FC236}">
                    <a16:creationId xmlns:a16="http://schemas.microsoft.com/office/drawing/2014/main" id="{DBE010DF-6CCA-40EA-91E5-C08D6E9780D2}"/>
                  </a:ext>
                </a:extLst>
              </p:cNvPr>
              <p:cNvSpPr>
                <a:spLocks noEditPoints="1"/>
              </p:cNvSpPr>
              <p:nvPr/>
            </p:nvSpPr>
            <p:spPr bwMode="black">
              <a:xfrm>
                <a:off x="7108822" y="2208212"/>
                <a:ext cx="1198565"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grpSp>
        <p:cxnSp>
          <p:nvCxnSpPr>
            <p:cNvPr id="963" name="Elbow Connector 27">
              <a:extLst>
                <a:ext uri="{FF2B5EF4-FFF2-40B4-BE49-F238E27FC236}">
                  <a16:creationId xmlns:a16="http://schemas.microsoft.com/office/drawing/2014/main" id="{405402A2-5906-4A90-A4FE-025F092BBED0}"/>
                </a:ext>
              </a:extLst>
            </p:cNvPr>
            <p:cNvCxnSpPr>
              <a:cxnSpLocks/>
            </p:cNvCxnSpPr>
            <p:nvPr/>
          </p:nvCxnSpPr>
          <p:spPr>
            <a:xfrm flipV="1">
              <a:off x="1894310" y="5694722"/>
              <a:ext cx="2103526" cy="1487"/>
            </a:xfrm>
            <a:prstGeom prst="bentConnector3">
              <a:avLst>
                <a:gd name="adj1" fmla="val 50000"/>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64" name="Freeform 54">
              <a:extLst>
                <a:ext uri="{FF2B5EF4-FFF2-40B4-BE49-F238E27FC236}">
                  <a16:creationId xmlns:a16="http://schemas.microsoft.com/office/drawing/2014/main" id="{DF176A91-526B-4AC4-960E-D3D39FFAE3C4}"/>
                </a:ext>
              </a:extLst>
            </p:cNvPr>
            <p:cNvSpPr>
              <a:spLocks noChangeAspect="1" noEditPoints="1"/>
            </p:cNvSpPr>
            <p:nvPr/>
          </p:nvSpPr>
          <p:spPr bwMode="black">
            <a:xfrm>
              <a:off x="1832875" y="3572769"/>
              <a:ext cx="230268" cy="230266"/>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6" name="Straight Arrow Connector 965">
              <a:extLst>
                <a:ext uri="{FF2B5EF4-FFF2-40B4-BE49-F238E27FC236}">
                  <a16:creationId xmlns:a16="http://schemas.microsoft.com/office/drawing/2014/main" id="{AF0A71F8-BE93-46B4-8B43-F322861B312D}"/>
                </a:ext>
              </a:extLst>
            </p:cNvPr>
            <p:cNvCxnSpPr/>
            <p:nvPr/>
          </p:nvCxnSpPr>
          <p:spPr>
            <a:xfrm>
              <a:off x="2276685" y="6005656"/>
              <a:ext cx="340505"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67" name="Group 966">
              <a:extLst>
                <a:ext uri="{FF2B5EF4-FFF2-40B4-BE49-F238E27FC236}">
                  <a16:creationId xmlns:a16="http://schemas.microsoft.com/office/drawing/2014/main" id="{EAF964D2-9D94-40AD-97D9-1EDC92E99F9F}"/>
                </a:ext>
              </a:extLst>
            </p:cNvPr>
            <p:cNvGrpSpPr/>
            <p:nvPr/>
          </p:nvGrpSpPr>
          <p:grpSpPr>
            <a:xfrm>
              <a:off x="1270735" y="6253397"/>
              <a:ext cx="308514" cy="327305"/>
              <a:chOff x="1107163" y="5023091"/>
              <a:chExt cx="308556" cy="327352"/>
            </a:xfrm>
          </p:grpSpPr>
          <p:sp>
            <p:nvSpPr>
              <p:cNvPr id="968" name="Freeform 178">
                <a:extLst>
                  <a:ext uri="{FF2B5EF4-FFF2-40B4-BE49-F238E27FC236}">
                    <a16:creationId xmlns:a16="http://schemas.microsoft.com/office/drawing/2014/main" id="{86288518-E031-48A1-9020-625ABB070FDF}"/>
                  </a:ext>
                </a:extLst>
              </p:cNvPr>
              <p:cNvSpPr>
                <a:spLocks noEditPoints="1"/>
              </p:cNvSpPr>
              <p:nvPr/>
            </p:nvSpPr>
            <p:spPr bwMode="auto">
              <a:xfrm>
                <a:off x="1247606" y="5126047"/>
                <a:ext cx="168113" cy="224396"/>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sp>
            <p:nvSpPr>
              <p:cNvPr id="969" name="Freeform 80">
                <a:extLst>
                  <a:ext uri="{FF2B5EF4-FFF2-40B4-BE49-F238E27FC236}">
                    <a16:creationId xmlns:a16="http://schemas.microsoft.com/office/drawing/2014/main" id="{DA2F7A07-40E0-431B-B862-50EF07C955B6}"/>
                  </a:ext>
                </a:extLst>
              </p:cNvPr>
              <p:cNvSpPr>
                <a:spLocks noChangeAspect="1" noEditPoints="1"/>
              </p:cNvSpPr>
              <p:nvPr/>
            </p:nvSpPr>
            <p:spPr bwMode="auto">
              <a:xfrm>
                <a:off x="1107163" y="5023091"/>
                <a:ext cx="247415" cy="242485"/>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505050"/>
                  </a:solidFill>
                  <a:latin typeface="Segoe UI"/>
                </a:endParaRPr>
              </a:p>
            </p:txBody>
          </p:sp>
        </p:grpSp>
        <p:grpSp>
          <p:nvGrpSpPr>
            <p:cNvPr id="970" name="Group 969">
              <a:extLst>
                <a:ext uri="{FF2B5EF4-FFF2-40B4-BE49-F238E27FC236}">
                  <a16:creationId xmlns:a16="http://schemas.microsoft.com/office/drawing/2014/main" id="{DD1AD2F2-32DF-4C7D-9B36-6F8C8E594ED0}"/>
                </a:ext>
              </a:extLst>
            </p:cNvPr>
            <p:cNvGrpSpPr/>
            <p:nvPr/>
          </p:nvGrpSpPr>
          <p:grpSpPr bwMode="black">
            <a:xfrm>
              <a:off x="2697803" y="5805169"/>
              <a:ext cx="589857" cy="455348"/>
              <a:chOff x="7010400" y="2133600"/>
              <a:chExt cx="1379538" cy="1065213"/>
            </a:xfrm>
            <a:solidFill>
              <a:srgbClr val="505050"/>
            </a:solidFill>
          </p:grpSpPr>
          <p:sp>
            <p:nvSpPr>
              <p:cNvPr id="971" name="Freeform 82">
                <a:extLst>
                  <a:ext uri="{FF2B5EF4-FFF2-40B4-BE49-F238E27FC236}">
                    <a16:creationId xmlns:a16="http://schemas.microsoft.com/office/drawing/2014/main" id="{EDF9F868-E932-409F-A31D-7007D588390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2" name="Freeform 83">
                <a:extLst>
                  <a:ext uri="{FF2B5EF4-FFF2-40B4-BE49-F238E27FC236}">
                    <a16:creationId xmlns:a16="http://schemas.microsoft.com/office/drawing/2014/main" id="{3D1D89C0-953F-4B79-8FEC-60003C454C6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3" name="Freeform 84">
                <a:extLst>
                  <a:ext uri="{FF2B5EF4-FFF2-40B4-BE49-F238E27FC236}">
                    <a16:creationId xmlns:a16="http://schemas.microsoft.com/office/drawing/2014/main" id="{5783EE41-5FA4-4916-B56F-6455A25E6CF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4" name="Freeform 85">
                <a:extLst>
                  <a:ext uri="{FF2B5EF4-FFF2-40B4-BE49-F238E27FC236}">
                    <a16:creationId xmlns:a16="http://schemas.microsoft.com/office/drawing/2014/main" id="{3E1E61FA-20B8-4654-989B-6A03392FEF7C}"/>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5" name="Freeform 86">
                <a:extLst>
                  <a:ext uri="{FF2B5EF4-FFF2-40B4-BE49-F238E27FC236}">
                    <a16:creationId xmlns:a16="http://schemas.microsoft.com/office/drawing/2014/main" id="{82AB0247-CD47-458F-8A57-10C9AD893A01}"/>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6" name="Freeform 87">
                <a:extLst>
                  <a:ext uri="{FF2B5EF4-FFF2-40B4-BE49-F238E27FC236}">
                    <a16:creationId xmlns:a16="http://schemas.microsoft.com/office/drawing/2014/main" id="{DDC77EB2-B585-4A2C-A073-9D6128B79CA4}"/>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7" name="Freeform 88">
                <a:extLst>
                  <a:ext uri="{FF2B5EF4-FFF2-40B4-BE49-F238E27FC236}">
                    <a16:creationId xmlns:a16="http://schemas.microsoft.com/office/drawing/2014/main" id="{A4745B09-E69F-41B0-8AB3-631C70AF9C19}"/>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8" name="Freeform 89">
                <a:extLst>
                  <a:ext uri="{FF2B5EF4-FFF2-40B4-BE49-F238E27FC236}">
                    <a16:creationId xmlns:a16="http://schemas.microsoft.com/office/drawing/2014/main" id="{A2E523C8-4A81-406A-9E18-E8E260E07D1E}"/>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79" name="Freeform 90">
                <a:extLst>
                  <a:ext uri="{FF2B5EF4-FFF2-40B4-BE49-F238E27FC236}">
                    <a16:creationId xmlns:a16="http://schemas.microsoft.com/office/drawing/2014/main" id="{21BB8E2C-EC74-4CA0-9ADD-D43B4467D396}"/>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0" name="Freeform 91">
                <a:extLst>
                  <a:ext uri="{FF2B5EF4-FFF2-40B4-BE49-F238E27FC236}">
                    <a16:creationId xmlns:a16="http://schemas.microsoft.com/office/drawing/2014/main" id="{FF9C68E2-1C9D-4C59-ABF5-CF6EBB5686F5}"/>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1" name="Freeform 92">
                <a:extLst>
                  <a:ext uri="{FF2B5EF4-FFF2-40B4-BE49-F238E27FC236}">
                    <a16:creationId xmlns:a16="http://schemas.microsoft.com/office/drawing/2014/main" id="{E7CF9E9A-E954-42F8-ADB0-2CA4A868DD81}"/>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2" name="Freeform 93">
                <a:extLst>
                  <a:ext uri="{FF2B5EF4-FFF2-40B4-BE49-F238E27FC236}">
                    <a16:creationId xmlns:a16="http://schemas.microsoft.com/office/drawing/2014/main" id="{026FF615-4D22-4528-857C-9D3E4ECC5009}"/>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3" name="Freeform 94">
                <a:extLst>
                  <a:ext uri="{FF2B5EF4-FFF2-40B4-BE49-F238E27FC236}">
                    <a16:creationId xmlns:a16="http://schemas.microsoft.com/office/drawing/2014/main" id="{DDC6A075-A5AF-46AC-87AD-CEECAE3C7F37}"/>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4" name="Freeform 95">
                <a:extLst>
                  <a:ext uri="{FF2B5EF4-FFF2-40B4-BE49-F238E27FC236}">
                    <a16:creationId xmlns:a16="http://schemas.microsoft.com/office/drawing/2014/main" id="{A6ABD6E4-AC39-4EAA-8718-4005E1C355D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5" name="Freeform 96">
                <a:extLst>
                  <a:ext uri="{FF2B5EF4-FFF2-40B4-BE49-F238E27FC236}">
                    <a16:creationId xmlns:a16="http://schemas.microsoft.com/office/drawing/2014/main" id="{6E3DCDD1-86EE-4B9B-8A31-9EB1C372E8EB}"/>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6" name="Freeform 97">
                <a:extLst>
                  <a:ext uri="{FF2B5EF4-FFF2-40B4-BE49-F238E27FC236}">
                    <a16:creationId xmlns:a16="http://schemas.microsoft.com/office/drawing/2014/main" id="{970B934A-2D38-40BE-B283-3E44BC9200B4}"/>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7" name="Freeform 98">
                <a:extLst>
                  <a:ext uri="{FF2B5EF4-FFF2-40B4-BE49-F238E27FC236}">
                    <a16:creationId xmlns:a16="http://schemas.microsoft.com/office/drawing/2014/main" id="{5663A291-3C2C-4786-AF8C-A27EC13A3587}"/>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8" name="Freeform 99">
                <a:extLst>
                  <a:ext uri="{FF2B5EF4-FFF2-40B4-BE49-F238E27FC236}">
                    <a16:creationId xmlns:a16="http://schemas.microsoft.com/office/drawing/2014/main" id="{4FD046F4-9447-4D2F-A210-664512DBA55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89" name="Freeform 100">
                <a:extLst>
                  <a:ext uri="{FF2B5EF4-FFF2-40B4-BE49-F238E27FC236}">
                    <a16:creationId xmlns:a16="http://schemas.microsoft.com/office/drawing/2014/main" id="{BB7A5A6B-214B-4C5C-A914-B1BB2484F78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0" name="Freeform 101">
                <a:extLst>
                  <a:ext uri="{FF2B5EF4-FFF2-40B4-BE49-F238E27FC236}">
                    <a16:creationId xmlns:a16="http://schemas.microsoft.com/office/drawing/2014/main" id="{E63A388A-6A66-457E-BB5E-905052B651A6}"/>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1" name="Freeform 102">
                <a:extLst>
                  <a:ext uri="{FF2B5EF4-FFF2-40B4-BE49-F238E27FC236}">
                    <a16:creationId xmlns:a16="http://schemas.microsoft.com/office/drawing/2014/main" id="{FF1FC88A-5DE3-4A54-AC2D-39ABAB782127}"/>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2" name="Freeform 103">
                <a:extLst>
                  <a:ext uri="{FF2B5EF4-FFF2-40B4-BE49-F238E27FC236}">
                    <a16:creationId xmlns:a16="http://schemas.microsoft.com/office/drawing/2014/main" id="{2FD66D11-67FC-4D9E-9796-3A83FD7AFED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3" name="Freeform 104">
                <a:extLst>
                  <a:ext uri="{FF2B5EF4-FFF2-40B4-BE49-F238E27FC236}">
                    <a16:creationId xmlns:a16="http://schemas.microsoft.com/office/drawing/2014/main" id="{D1AD844B-A2AB-4C36-92D6-24AED44D78DE}"/>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4" name="Freeform 105">
                <a:extLst>
                  <a:ext uri="{FF2B5EF4-FFF2-40B4-BE49-F238E27FC236}">
                    <a16:creationId xmlns:a16="http://schemas.microsoft.com/office/drawing/2014/main" id="{6FC91F2B-D890-46B0-B1BC-F45FC5E94EF5}"/>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5" name="Freeform 106">
                <a:extLst>
                  <a:ext uri="{FF2B5EF4-FFF2-40B4-BE49-F238E27FC236}">
                    <a16:creationId xmlns:a16="http://schemas.microsoft.com/office/drawing/2014/main" id="{83D8D92E-6C46-439B-BC9D-59BACE2B9A9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6" name="Freeform 107">
                <a:extLst>
                  <a:ext uri="{FF2B5EF4-FFF2-40B4-BE49-F238E27FC236}">
                    <a16:creationId xmlns:a16="http://schemas.microsoft.com/office/drawing/2014/main" id="{A722CF06-8437-40B0-A0E3-9EDB90A5D7EF}"/>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7" name="Freeform 108">
                <a:extLst>
                  <a:ext uri="{FF2B5EF4-FFF2-40B4-BE49-F238E27FC236}">
                    <a16:creationId xmlns:a16="http://schemas.microsoft.com/office/drawing/2014/main" id="{1C7690A8-E893-4FDA-88F2-8FF93528F287}"/>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8" name="Freeform 109">
                <a:extLst>
                  <a:ext uri="{FF2B5EF4-FFF2-40B4-BE49-F238E27FC236}">
                    <a16:creationId xmlns:a16="http://schemas.microsoft.com/office/drawing/2014/main" id="{5A3D1557-DEDD-453C-AF9C-6F8AC99EF6DC}"/>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999" name="Freeform 110">
                <a:extLst>
                  <a:ext uri="{FF2B5EF4-FFF2-40B4-BE49-F238E27FC236}">
                    <a16:creationId xmlns:a16="http://schemas.microsoft.com/office/drawing/2014/main" id="{A0EEF7F4-D719-424F-AD74-95BE261D7C0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0" name="Freeform 111">
                <a:extLst>
                  <a:ext uri="{FF2B5EF4-FFF2-40B4-BE49-F238E27FC236}">
                    <a16:creationId xmlns:a16="http://schemas.microsoft.com/office/drawing/2014/main" id="{7F197B58-2F8D-47FD-9673-53064D6BF33F}"/>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1" name="Freeform 112">
                <a:extLst>
                  <a:ext uri="{FF2B5EF4-FFF2-40B4-BE49-F238E27FC236}">
                    <a16:creationId xmlns:a16="http://schemas.microsoft.com/office/drawing/2014/main" id="{E5442838-4EFA-4931-A2A3-B9DE7D68146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2" name="Freeform 113">
                <a:extLst>
                  <a:ext uri="{FF2B5EF4-FFF2-40B4-BE49-F238E27FC236}">
                    <a16:creationId xmlns:a16="http://schemas.microsoft.com/office/drawing/2014/main" id="{F566B7AE-3306-4F16-B056-753BE0A332F8}"/>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3" name="Freeform 114">
                <a:extLst>
                  <a:ext uri="{FF2B5EF4-FFF2-40B4-BE49-F238E27FC236}">
                    <a16:creationId xmlns:a16="http://schemas.microsoft.com/office/drawing/2014/main" id="{01765D9E-B678-42E1-99F8-318AEAA664C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4" name="Freeform 115">
                <a:extLst>
                  <a:ext uri="{FF2B5EF4-FFF2-40B4-BE49-F238E27FC236}">
                    <a16:creationId xmlns:a16="http://schemas.microsoft.com/office/drawing/2014/main" id="{79D95823-2584-4175-BF7F-22DD31FD3773}"/>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5" name="Freeform 116">
                <a:extLst>
                  <a:ext uri="{FF2B5EF4-FFF2-40B4-BE49-F238E27FC236}">
                    <a16:creationId xmlns:a16="http://schemas.microsoft.com/office/drawing/2014/main" id="{EF9D979F-0953-49B9-8D2D-EAAADC33DFA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6" name="Freeform 117">
                <a:extLst>
                  <a:ext uri="{FF2B5EF4-FFF2-40B4-BE49-F238E27FC236}">
                    <a16:creationId xmlns:a16="http://schemas.microsoft.com/office/drawing/2014/main" id="{0CEBA60D-D0F1-4B79-A5B3-C1C4DACB1C6C}"/>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7" name="Freeform 118">
                <a:extLst>
                  <a:ext uri="{FF2B5EF4-FFF2-40B4-BE49-F238E27FC236}">
                    <a16:creationId xmlns:a16="http://schemas.microsoft.com/office/drawing/2014/main" id="{0AAADE2F-165B-4D15-8A8A-98CE32A4130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8" name="Freeform 119">
                <a:extLst>
                  <a:ext uri="{FF2B5EF4-FFF2-40B4-BE49-F238E27FC236}">
                    <a16:creationId xmlns:a16="http://schemas.microsoft.com/office/drawing/2014/main" id="{F9F018FE-DF12-45B9-8218-8F20528B999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09" name="Freeform 120">
                <a:extLst>
                  <a:ext uri="{FF2B5EF4-FFF2-40B4-BE49-F238E27FC236}">
                    <a16:creationId xmlns:a16="http://schemas.microsoft.com/office/drawing/2014/main" id="{9974AD01-352C-49B2-ADE8-0B22BCA0846D}"/>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0" name="Freeform 121">
                <a:extLst>
                  <a:ext uri="{FF2B5EF4-FFF2-40B4-BE49-F238E27FC236}">
                    <a16:creationId xmlns:a16="http://schemas.microsoft.com/office/drawing/2014/main" id="{18307294-9925-4F97-BDA7-B1AA2169287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1" name="Freeform 122">
                <a:extLst>
                  <a:ext uri="{FF2B5EF4-FFF2-40B4-BE49-F238E27FC236}">
                    <a16:creationId xmlns:a16="http://schemas.microsoft.com/office/drawing/2014/main" id="{CCDA9102-1ECB-4EA6-BEA9-454BA5B1A36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2" name="Freeform 123">
                <a:extLst>
                  <a:ext uri="{FF2B5EF4-FFF2-40B4-BE49-F238E27FC236}">
                    <a16:creationId xmlns:a16="http://schemas.microsoft.com/office/drawing/2014/main" id="{93B27324-7B65-4D8A-8F1D-ACE11A297438}"/>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3" name="Freeform 124">
                <a:extLst>
                  <a:ext uri="{FF2B5EF4-FFF2-40B4-BE49-F238E27FC236}">
                    <a16:creationId xmlns:a16="http://schemas.microsoft.com/office/drawing/2014/main" id="{661AF7EF-F134-42FB-8B4C-D33D01FA810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4" name="Freeform 125">
                <a:extLst>
                  <a:ext uri="{FF2B5EF4-FFF2-40B4-BE49-F238E27FC236}">
                    <a16:creationId xmlns:a16="http://schemas.microsoft.com/office/drawing/2014/main" id="{DC5F31BC-DFEE-4287-B5CC-4644009A1FEB}"/>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5" name="Freeform 126">
                <a:extLst>
                  <a:ext uri="{FF2B5EF4-FFF2-40B4-BE49-F238E27FC236}">
                    <a16:creationId xmlns:a16="http://schemas.microsoft.com/office/drawing/2014/main" id="{7F9B2D88-F043-4243-9CAB-26B999B70B84}"/>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6" name="Freeform 127">
                <a:extLst>
                  <a:ext uri="{FF2B5EF4-FFF2-40B4-BE49-F238E27FC236}">
                    <a16:creationId xmlns:a16="http://schemas.microsoft.com/office/drawing/2014/main" id="{F761A397-10B8-4CDC-ABD5-5502AC886BA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sp>
            <p:nvSpPr>
              <p:cNvPr id="1017" name="Freeform 128">
                <a:extLst>
                  <a:ext uri="{FF2B5EF4-FFF2-40B4-BE49-F238E27FC236}">
                    <a16:creationId xmlns:a16="http://schemas.microsoft.com/office/drawing/2014/main" id="{989D302B-04B8-42FE-8FD5-37412CA715D9}"/>
                  </a:ext>
                </a:extLst>
              </p:cNvPr>
              <p:cNvSpPr>
                <a:spLocks noEditPoints="1"/>
              </p:cNvSpPr>
              <p:nvPr/>
            </p:nvSpPr>
            <p:spPr bwMode="black">
              <a:xfrm>
                <a:off x="7108825" y="2208212"/>
                <a:ext cx="1198565"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176">
                  <a:solidFill>
                    <a:srgbClr val="505050"/>
                  </a:solidFill>
                  <a:latin typeface="Segoe UI"/>
                </a:endParaRPr>
              </a:p>
            </p:txBody>
          </p:sp>
        </p:grpSp>
        <p:sp>
          <p:nvSpPr>
            <p:cNvPr id="1029" name="Rectangle 1028">
              <a:extLst>
                <a:ext uri="{FF2B5EF4-FFF2-40B4-BE49-F238E27FC236}">
                  <a16:creationId xmlns:a16="http://schemas.microsoft.com/office/drawing/2014/main" id="{BF78E892-7561-4A1A-BDAA-2B26E1B1D797}"/>
                </a:ext>
              </a:extLst>
            </p:cNvPr>
            <p:cNvSpPr/>
            <p:nvPr/>
          </p:nvSpPr>
          <p:spPr bwMode="auto">
            <a:xfrm>
              <a:off x="1032861" y="4893623"/>
              <a:ext cx="3708478" cy="4579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Windows Integrated Authentication</a:t>
              </a:r>
            </a:p>
          </p:txBody>
        </p:sp>
        <p:cxnSp>
          <p:nvCxnSpPr>
            <p:cNvPr id="1082" name="Straight Arrow Connector 1081">
              <a:extLst>
                <a:ext uri="{FF2B5EF4-FFF2-40B4-BE49-F238E27FC236}">
                  <a16:creationId xmlns:a16="http://schemas.microsoft.com/office/drawing/2014/main" id="{83F29195-E1CB-4209-A03A-CCAA405671A9}"/>
                </a:ext>
              </a:extLst>
            </p:cNvPr>
            <p:cNvCxnSpPr/>
            <p:nvPr/>
          </p:nvCxnSpPr>
          <p:spPr>
            <a:xfrm>
              <a:off x="2281580" y="5995642"/>
              <a:ext cx="340505"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30" name="Group 529">
              <a:extLst>
                <a:ext uri="{FF2B5EF4-FFF2-40B4-BE49-F238E27FC236}">
                  <a16:creationId xmlns:a16="http://schemas.microsoft.com/office/drawing/2014/main" id="{EC7D0801-E2F6-4B82-B0F2-4F2A42587E8C}"/>
                </a:ext>
              </a:extLst>
            </p:cNvPr>
            <p:cNvGrpSpPr/>
            <p:nvPr/>
          </p:nvGrpSpPr>
          <p:grpSpPr bwMode="black">
            <a:xfrm>
              <a:off x="1183013" y="1201057"/>
              <a:ext cx="578344" cy="446450"/>
              <a:chOff x="7010400" y="2133600"/>
              <a:chExt cx="1379538" cy="1065213"/>
            </a:xfrm>
            <a:solidFill>
              <a:srgbClr val="505050"/>
            </a:solidFill>
          </p:grpSpPr>
          <p:sp>
            <p:nvSpPr>
              <p:cNvPr id="531" name="Freeform 30">
                <a:extLst>
                  <a:ext uri="{FF2B5EF4-FFF2-40B4-BE49-F238E27FC236}">
                    <a16:creationId xmlns:a16="http://schemas.microsoft.com/office/drawing/2014/main" id="{42C645AC-6887-429F-A8D0-4EB5808BA341}"/>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2" name="Freeform 31">
                <a:extLst>
                  <a:ext uri="{FF2B5EF4-FFF2-40B4-BE49-F238E27FC236}">
                    <a16:creationId xmlns:a16="http://schemas.microsoft.com/office/drawing/2014/main" id="{26788856-1423-46D4-BFB9-DE5A545A61A8}"/>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3" name="Freeform 32">
                <a:extLst>
                  <a:ext uri="{FF2B5EF4-FFF2-40B4-BE49-F238E27FC236}">
                    <a16:creationId xmlns:a16="http://schemas.microsoft.com/office/drawing/2014/main" id="{8F15416E-5DC0-4671-95EA-9AE959B55EA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4" name="Freeform 33">
                <a:extLst>
                  <a:ext uri="{FF2B5EF4-FFF2-40B4-BE49-F238E27FC236}">
                    <a16:creationId xmlns:a16="http://schemas.microsoft.com/office/drawing/2014/main" id="{BFF1A6A1-625E-4C66-9688-6E7845B1CEA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5" name="Freeform 34">
                <a:extLst>
                  <a:ext uri="{FF2B5EF4-FFF2-40B4-BE49-F238E27FC236}">
                    <a16:creationId xmlns:a16="http://schemas.microsoft.com/office/drawing/2014/main" id="{EAE39D95-D405-4960-8FED-73A6C3F0FEA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6" name="Freeform 35">
                <a:extLst>
                  <a:ext uri="{FF2B5EF4-FFF2-40B4-BE49-F238E27FC236}">
                    <a16:creationId xmlns:a16="http://schemas.microsoft.com/office/drawing/2014/main" id="{2FCE2CFB-1696-4D99-A40B-C11267277237}"/>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7" name="Freeform 36">
                <a:extLst>
                  <a:ext uri="{FF2B5EF4-FFF2-40B4-BE49-F238E27FC236}">
                    <a16:creationId xmlns:a16="http://schemas.microsoft.com/office/drawing/2014/main" id="{E8847DB8-A338-4329-A2F4-8168FB1EBCB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8" name="Freeform 37">
                <a:extLst>
                  <a:ext uri="{FF2B5EF4-FFF2-40B4-BE49-F238E27FC236}">
                    <a16:creationId xmlns:a16="http://schemas.microsoft.com/office/drawing/2014/main" id="{0D93FB58-D06D-4B8E-8034-5A5AFB675629}"/>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39" name="Freeform 38">
                <a:extLst>
                  <a:ext uri="{FF2B5EF4-FFF2-40B4-BE49-F238E27FC236}">
                    <a16:creationId xmlns:a16="http://schemas.microsoft.com/office/drawing/2014/main" id="{C06B729C-C12E-4003-BBFB-F45C70A66487}"/>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0" name="Freeform 39">
                <a:extLst>
                  <a:ext uri="{FF2B5EF4-FFF2-40B4-BE49-F238E27FC236}">
                    <a16:creationId xmlns:a16="http://schemas.microsoft.com/office/drawing/2014/main" id="{1690E253-ED6F-4236-84EB-BAB1A5131412}"/>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1" name="Freeform 40">
                <a:extLst>
                  <a:ext uri="{FF2B5EF4-FFF2-40B4-BE49-F238E27FC236}">
                    <a16:creationId xmlns:a16="http://schemas.microsoft.com/office/drawing/2014/main" id="{E60D31EB-8F34-4139-89F9-4CC1F59F41A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2" name="Freeform 41">
                <a:extLst>
                  <a:ext uri="{FF2B5EF4-FFF2-40B4-BE49-F238E27FC236}">
                    <a16:creationId xmlns:a16="http://schemas.microsoft.com/office/drawing/2014/main" id="{154C9EFE-26C2-4EE0-9885-63A7243EC8C1}"/>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3" name="Freeform 42">
                <a:extLst>
                  <a:ext uri="{FF2B5EF4-FFF2-40B4-BE49-F238E27FC236}">
                    <a16:creationId xmlns:a16="http://schemas.microsoft.com/office/drawing/2014/main" id="{ABC5DFE8-78D1-433E-B056-A6AD0E7B109C}"/>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4" name="Freeform 43">
                <a:extLst>
                  <a:ext uri="{FF2B5EF4-FFF2-40B4-BE49-F238E27FC236}">
                    <a16:creationId xmlns:a16="http://schemas.microsoft.com/office/drawing/2014/main" id="{3AA722AE-2786-419D-806E-BDAA45E59229}"/>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5" name="Freeform 44">
                <a:extLst>
                  <a:ext uri="{FF2B5EF4-FFF2-40B4-BE49-F238E27FC236}">
                    <a16:creationId xmlns:a16="http://schemas.microsoft.com/office/drawing/2014/main" id="{E8CF8D7C-296F-4EF3-8027-22E68436EAF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6" name="Freeform 45">
                <a:extLst>
                  <a:ext uri="{FF2B5EF4-FFF2-40B4-BE49-F238E27FC236}">
                    <a16:creationId xmlns:a16="http://schemas.microsoft.com/office/drawing/2014/main" id="{EECE7790-9B23-4FA3-A73E-6F959382CC7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7" name="Freeform 46">
                <a:extLst>
                  <a:ext uri="{FF2B5EF4-FFF2-40B4-BE49-F238E27FC236}">
                    <a16:creationId xmlns:a16="http://schemas.microsoft.com/office/drawing/2014/main" id="{3966CC58-F514-4CDF-9BAA-01A84A2963D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8" name="Freeform 47">
                <a:extLst>
                  <a:ext uri="{FF2B5EF4-FFF2-40B4-BE49-F238E27FC236}">
                    <a16:creationId xmlns:a16="http://schemas.microsoft.com/office/drawing/2014/main" id="{17E6965A-DD22-4242-A6D7-608B00D8656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49" name="Freeform 48">
                <a:extLst>
                  <a:ext uri="{FF2B5EF4-FFF2-40B4-BE49-F238E27FC236}">
                    <a16:creationId xmlns:a16="http://schemas.microsoft.com/office/drawing/2014/main" id="{1F3FB3BB-8824-4C1D-9B05-937ACF32779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0" name="Freeform 49">
                <a:extLst>
                  <a:ext uri="{FF2B5EF4-FFF2-40B4-BE49-F238E27FC236}">
                    <a16:creationId xmlns:a16="http://schemas.microsoft.com/office/drawing/2014/main" id="{4053A697-17DD-4CCB-9885-CB8BAE90F28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1" name="Freeform 50">
                <a:extLst>
                  <a:ext uri="{FF2B5EF4-FFF2-40B4-BE49-F238E27FC236}">
                    <a16:creationId xmlns:a16="http://schemas.microsoft.com/office/drawing/2014/main" id="{899DF30F-EA60-4737-84C4-1CBCFDA1C3DD}"/>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2" name="Freeform 51">
                <a:extLst>
                  <a:ext uri="{FF2B5EF4-FFF2-40B4-BE49-F238E27FC236}">
                    <a16:creationId xmlns:a16="http://schemas.microsoft.com/office/drawing/2014/main" id="{76909F2D-B99D-4BFA-AFF8-177210A3D4F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3" name="Freeform 52">
                <a:extLst>
                  <a:ext uri="{FF2B5EF4-FFF2-40B4-BE49-F238E27FC236}">
                    <a16:creationId xmlns:a16="http://schemas.microsoft.com/office/drawing/2014/main" id="{45DE7287-DBD5-492C-B844-B733150760A2}"/>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4" name="Freeform 53">
                <a:extLst>
                  <a:ext uri="{FF2B5EF4-FFF2-40B4-BE49-F238E27FC236}">
                    <a16:creationId xmlns:a16="http://schemas.microsoft.com/office/drawing/2014/main" id="{4A2F4700-FD0B-4EFD-A6CB-4254901B142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5" name="Freeform 54">
                <a:extLst>
                  <a:ext uri="{FF2B5EF4-FFF2-40B4-BE49-F238E27FC236}">
                    <a16:creationId xmlns:a16="http://schemas.microsoft.com/office/drawing/2014/main" id="{B594FD94-5C4E-4DAE-970A-DF0A250B115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6" name="Freeform 55">
                <a:extLst>
                  <a:ext uri="{FF2B5EF4-FFF2-40B4-BE49-F238E27FC236}">
                    <a16:creationId xmlns:a16="http://schemas.microsoft.com/office/drawing/2014/main" id="{96FF1A12-D204-470E-9963-0C6CE69D47CD}"/>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7" name="Freeform 56">
                <a:extLst>
                  <a:ext uri="{FF2B5EF4-FFF2-40B4-BE49-F238E27FC236}">
                    <a16:creationId xmlns:a16="http://schemas.microsoft.com/office/drawing/2014/main" id="{AD1DC68A-EE5E-4D74-98AD-F97B536C9983}"/>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8" name="Freeform 57">
                <a:extLst>
                  <a:ext uri="{FF2B5EF4-FFF2-40B4-BE49-F238E27FC236}">
                    <a16:creationId xmlns:a16="http://schemas.microsoft.com/office/drawing/2014/main" id="{17E1D6C0-94DA-46B0-8349-42C77A0F3726}"/>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59" name="Freeform 58">
                <a:extLst>
                  <a:ext uri="{FF2B5EF4-FFF2-40B4-BE49-F238E27FC236}">
                    <a16:creationId xmlns:a16="http://schemas.microsoft.com/office/drawing/2014/main" id="{CC15E096-E6F2-4C98-ACCD-D1CBB9ECD8D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0" name="Freeform 59">
                <a:extLst>
                  <a:ext uri="{FF2B5EF4-FFF2-40B4-BE49-F238E27FC236}">
                    <a16:creationId xmlns:a16="http://schemas.microsoft.com/office/drawing/2014/main" id="{D786C99D-9DD5-4789-9017-524632B1FB0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1" name="Freeform 60">
                <a:extLst>
                  <a:ext uri="{FF2B5EF4-FFF2-40B4-BE49-F238E27FC236}">
                    <a16:creationId xmlns:a16="http://schemas.microsoft.com/office/drawing/2014/main" id="{37C6B155-F5D2-49B1-B13E-7605E495540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2" name="Freeform 61">
                <a:extLst>
                  <a:ext uri="{FF2B5EF4-FFF2-40B4-BE49-F238E27FC236}">
                    <a16:creationId xmlns:a16="http://schemas.microsoft.com/office/drawing/2014/main" id="{938BA5AD-D837-4070-875A-CD290E193CD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3" name="Freeform 62">
                <a:extLst>
                  <a:ext uri="{FF2B5EF4-FFF2-40B4-BE49-F238E27FC236}">
                    <a16:creationId xmlns:a16="http://schemas.microsoft.com/office/drawing/2014/main" id="{9E2615A6-81F3-46F0-AC72-5591FA32CAC0}"/>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4" name="Freeform 63">
                <a:extLst>
                  <a:ext uri="{FF2B5EF4-FFF2-40B4-BE49-F238E27FC236}">
                    <a16:creationId xmlns:a16="http://schemas.microsoft.com/office/drawing/2014/main" id="{9DC7A0EE-E8D5-4FCE-87AA-C87011CEFF11}"/>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5" name="Freeform 64">
                <a:extLst>
                  <a:ext uri="{FF2B5EF4-FFF2-40B4-BE49-F238E27FC236}">
                    <a16:creationId xmlns:a16="http://schemas.microsoft.com/office/drawing/2014/main" id="{911A73FB-78B6-4450-91C5-57E550DEBB5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6" name="Freeform 65">
                <a:extLst>
                  <a:ext uri="{FF2B5EF4-FFF2-40B4-BE49-F238E27FC236}">
                    <a16:creationId xmlns:a16="http://schemas.microsoft.com/office/drawing/2014/main" id="{4C16C465-B6E6-4D36-9571-C26025829DB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7" name="Freeform 66">
                <a:extLst>
                  <a:ext uri="{FF2B5EF4-FFF2-40B4-BE49-F238E27FC236}">
                    <a16:creationId xmlns:a16="http://schemas.microsoft.com/office/drawing/2014/main" id="{9DEB53D8-68B6-4D91-8924-290140AEABB0}"/>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8" name="Freeform 67">
                <a:extLst>
                  <a:ext uri="{FF2B5EF4-FFF2-40B4-BE49-F238E27FC236}">
                    <a16:creationId xmlns:a16="http://schemas.microsoft.com/office/drawing/2014/main" id="{4A60F7BD-A27F-48F3-B310-69374E19154F}"/>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69" name="Freeform 68">
                <a:extLst>
                  <a:ext uri="{FF2B5EF4-FFF2-40B4-BE49-F238E27FC236}">
                    <a16:creationId xmlns:a16="http://schemas.microsoft.com/office/drawing/2014/main" id="{1F076A3E-EDD8-4F4C-8832-6E088B3D24E2}"/>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0" name="Freeform 69">
                <a:extLst>
                  <a:ext uri="{FF2B5EF4-FFF2-40B4-BE49-F238E27FC236}">
                    <a16:creationId xmlns:a16="http://schemas.microsoft.com/office/drawing/2014/main" id="{9BDDDB87-302A-485D-A33F-8768CE5EB7FA}"/>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1" name="Freeform 70">
                <a:extLst>
                  <a:ext uri="{FF2B5EF4-FFF2-40B4-BE49-F238E27FC236}">
                    <a16:creationId xmlns:a16="http://schemas.microsoft.com/office/drawing/2014/main" id="{D0953654-82F3-4340-B683-EF3B4C664F65}"/>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2" name="Freeform 71">
                <a:extLst>
                  <a:ext uri="{FF2B5EF4-FFF2-40B4-BE49-F238E27FC236}">
                    <a16:creationId xmlns:a16="http://schemas.microsoft.com/office/drawing/2014/main" id="{E705B634-5F3B-409C-A668-86802D35A992}"/>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3" name="Freeform 72">
                <a:extLst>
                  <a:ext uri="{FF2B5EF4-FFF2-40B4-BE49-F238E27FC236}">
                    <a16:creationId xmlns:a16="http://schemas.microsoft.com/office/drawing/2014/main" id="{7F6747F5-316C-44C5-8BBF-D1ECDDD8027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4" name="Freeform 73">
                <a:extLst>
                  <a:ext uri="{FF2B5EF4-FFF2-40B4-BE49-F238E27FC236}">
                    <a16:creationId xmlns:a16="http://schemas.microsoft.com/office/drawing/2014/main" id="{D6F10DEC-E49F-49E6-A4D3-1DB951B3052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5" name="Freeform 74">
                <a:extLst>
                  <a:ext uri="{FF2B5EF4-FFF2-40B4-BE49-F238E27FC236}">
                    <a16:creationId xmlns:a16="http://schemas.microsoft.com/office/drawing/2014/main" id="{540518F8-DE10-427F-9C7E-8605E4D94726}"/>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6" name="Freeform 75">
                <a:extLst>
                  <a:ext uri="{FF2B5EF4-FFF2-40B4-BE49-F238E27FC236}">
                    <a16:creationId xmlns:a16="http://schemas.microsoft.com/office/drawing/2014/main" id="{A19C1BB1-875E-442C-9598-749E49BFE32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577" name="Freeform 76">
                <a:extLst>
                  <a:ext uri="{FF2B5EF4-FFF2-40B4-BE49-F238E27FC236}">
                    <a16:creationId xmlns:a16="http://schemas.microsoft.com/office/drawing/2014/main" id="{74A8DBF8-85E0-43B6-B7DD-5344526A4ED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pic>
          <p:nvPicPr>
            <p:cNvPr id="578" name="Picture 577">
              <a:extLst>
                <a:ext uri="{FF2B5EF4-FFF2-40B4-BE49-F238E27FC236}">
                  <a16:creationId xmlns:a16="http://schemas.microsoft.com/office/drawing/2014/main" id="{6C717AA9-6116-4F4F-9A0C-28E236DF3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503" y="715091"/>
              <a:ext cx="871569" cy="576713"/>
            </a:xfrm>
            <a:prstGeom prst="rect">
              <a:avLst/>
            </a:prstGeom>
          </p:spPr>
        </p:pic>
        <p:cxnSp>
          <p:nvCxnSpPr>
            <p:cNvPr id="579" name="Elbow Connector 27">
              <a:extLst>
                <a:ext uri="{FF2B5EF4-FFF2-40B4-BE49-F238E27FC236}">
                  <a16:creationId xmlns:a16="http://schemas.microsoft.com/office/drawing/2014/main" id="{AF825616-F90E-4D43-BF2D-5B98483DA882}"/>
                </a:ext>
              </a:extLst>
            </p:cNvPr>
            <p:cNvCxnSpPr>
              <a:endCxn id="578" idx="1"/>
            </p:cNvCxnSpPr>
            <p:nvPr/>
          </p:nvCxnSpPr>
          <p:spPr>
            <a:xfrm flipV="1">
              <a:off x="1545779" y="1003448"/>
              <a:ext cx="2609724" cy="149346"/>
            </a:xfrm>
            <a:prstGeom prst="bentConnector3">
              <a:avLst>
                <a:gd name="adj1" fmla="val -9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81" name="Freeform 54">
              <a:extLst>
                <a:ext uri="{FF2B5EF4-FFF2-40B4-BE49-F238E27FC236}">
                  <a16:creationId xmlns:a16="http://schemas.microsoft.com/office/drawing/2014/main" id="{C70DC3F6-F353-42A2-BDB6-AE221D2DD3B6}"/>
                </a:ext>
              </a:extLst>
            </p:cNvPr>
            <p:cNvSpPr>
              <a:spLocks noChangeAspect="1" noEditPoints="1"/>
            </p:cNvSpPr>
            <p:nvPr/>
          </p:nvSpPr>
          <p:spPr bwMode="black">
            <a:xfrm>
              <a:off x="1629553" y="1413667"/>
              <a:ext cx="225772" cy="225772"/>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TextBox 581">
              <a:extLst>
                <a:ext uri="{FF2B5EF4-FFF2-40B4-BE49-F238E27FC236}">
                  <a16:creationId xmlns:a16="http://schemas.microsoft.com/office/drawing/2014/main" id="{CF3F2FE3-4D13-47BB-963E-876196439F90}"/>
                </a:ext>
              </a:extLst>
            </p:cNvPr>
            <p:cNvSpPr txBox="1"/>
            <p:nvPr/>
          </p:nvSpPr>
          <p:spPr>
            <a:xfrm>
              <a:off x="1806177" y="890090"/>
              <a:ext cx="2452610" cy="886190"/>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LDAP/Shibboleth bind to DSVM JupyterHub</a:t>
              </a:r>
            </a:p>
          </p:txBody>
        </p:sp>
        <p:sp>
          <p:nvSpPr>
            <p:cNvPr id="583" name="Freeform 178">
              <a:extLst>
                <a:ext uri="{FF2B5EF4-FFF2-40B4-BE49-F238E27FC236}">
                  <a16:creationId xmlns:a16="http://schemas.microsoft.com/office/drawing/2014/main" id="{A28EC076-E59D-40E6-803A-ADF8500A99BD}"/>
                </a:ext>
              </a:extLst>
            </p:cNvPr>
            <p:cNvSpPr>
              <a:spLocks noEditPoints="1"/>
            </p:cNvSpPr>
            <p:nvPr/>
          </p:nvSpPr>
          <p:spPr bwMode="auto">
            <a:xfrm>
              <a:off x="2722357" y="662843"/>
              <a:ext cx="219358" cy="292801"/>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kumimoji="0" lang="en-US" sz="1765">
                <a:solidFill>
                  <a:srgbClr val="505050"/>
                </a:solidFill>
                <a:latin typeface="Segoe UI"/>
              </a:endParaRPr>
            </a:p>
          </p:txBody>
        </p:sp>
        <p:grpSp>
          <p:nvGrpSpPr>
            <p:cNvPr id="789" name="Group 788">
              <a:extLst>
                <a:ext uri="{FF2B5EF4-FFF2-40B4-BE49-F238E27FC236}">
                  <a16:creationId xmlns:a16="http://schemas.microsoft.com/office/drawing/2014/main" id="{A81B88B7-F633-458B-AE23-941DE9BAC866}"/>
                </a:ext>
              </a:extLst>
            </p:cNvPr>
            <p:cNvGrpSpPr/>
            <p:nvPr/>
          </p:nvGrpSpPr>
          <p:grpSpPr bwMode="black">
            <a:xfrm>
              <a:off x="1403174" y="3328772"/>
              <a:ext cx="578344" cy="446450"/>
              <a:chOff x="7010400" y="2133600"/>
              <a:chExt cx="1379538" cy="1065213"/>
            </a:xfrm>
            <a:solidFill>
              <a:srgbClr val="505050"/>
            </a:solidFill>
          </p:grpSpPr>
          <p:sp>
            <p:nvSpPr>
              <p:cNvPr id="790" name="Freeform 30">
                <a:extLst>
                  <a:ext uri="{FF2B5EF4-FFF2-40B4-BE49-F238E27FC236}">
                    <a16:creationId xmlns:a16="http://schemas.microsoft.com/office/drawing/2014/main" id="{0CFD6EE7-C593-4CDE-B67D-11BA6B0A128D}"/>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1" name="Freeform 31">
                <a:extLst>
                  <a:ext uri="{FF2B5EF4-FFF2-40B4-BE49-F238E27FC236}">
                    <a16:creationId xmlns:a16="http://schemas.microsoft.com/office/drawing/2014/main" id="{589A949F-3C11-4909-A536-3254A6734951}"/>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2" name="Freeform 32">
                <a:extLst>
                  <a:ext uri="{FF2B5EF4-FFF2-40B4-BE49-F238E27FC236}">
                    <a16:creationId xmlns:a16="http://schemas.microsoft.com/office/drawing/2014/main" id="{8C4A4B02-CC23-4D1A-AA82-56C2DC1A0219}"/>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3" name="Freeform 33">
                <a:extLst>
                  <a:ext uri="{FF2B5EF4-FFF2-40B4-BE49-F238E27FC236}">
                    <a16:creationId xmlns:a16="http://schemas.microsoft.com/office/drawing/2014/main" id="{63EDDCE3-B51D-444C-9F30-8ED913819BCE}"/>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4" name="Freeform 34">
                <a:extLst>
                  <a:ext uri="{FF2B5EF4-FFF2-40B4-BE49-F238E27FC236}">
                    <a16:creationId xmlns:a16="http://schemas.microsoft.com/office/drawing/2014/main" id="{D24D5C6D-56DA-4905-824F-A2DCBC1C6A4E}"/>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5" name="Freeform 35">
                <a:extLst>
                  <a:ext uri="{FF2B5EF4-FFF2-40B4-BE49-F238E27FC236}">
                    <a16:creationId xmlns:a16="http://schemas.microsoft.com/office/drawing/2014/main" id="{BCE5D3F2-A14C-419A-81EE-5E76AE1E5571}"/>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6" name="Freeform 36">
                <a:extLst>
                  <a:ext uri="{FF2B5EF4-FFF2-40B4-BE49-F238E27FC236}">
                    <a16:creationId xmlns:a16="http://schemas.microsoft.com/office/drawing/2014/main" id="{D1AC57FB-0A5D-4F47-AB37-95CBDB663C39}"/>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7" name="Freeform 37">
                <a:extLst>
                  <a:ext uri="{FF2B5EF4-FFF2-40B4-BE49-F238E27FC236}">
                    <a16:creationId xmlns:a16="http://schemas.microsoft.com/office/drawing/2014/main" id="{529E627A-830D-46D1-BE10-F4A986E98AA3}"/>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8" name="Freeform 38">
                <a:extLst>
                  <a:ext uri="{FF2B5EF4-FFF2-40B4-BE49-F238E27FC236}">
                    <a16:creationId xmlns:a16="http://schemas.microsoft.com/office/drawing/2014/main" id="{2D80B3B8-FDC8-46E1-8290-151A9B7B8C46}"/>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799" name="Freeform 39">
                <a:extLst>
                  <a:ext uri="{FF2B5EF4-FFF2-40B4-BE49-F238E27FC236}">
                    <a16:creationId xmlns:a16="http://schemas.microsoft.com/office/drawing/2014/main" id="{B4841845-6578-4FE7-A18E-EADEEC53C495}"/>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0" name="Freeform 40">
                <a:extLst>
                  <a:ext uri="{FF2B5EF4-FFF2-40B4-BE49-F238E27FC236}">
                    <a16:creationId xmlns:a16="http://schemas.microsoft.com/office/drawing/2014/main" id="{B10EDD3C-DB5D-4B7A-A83D-229D15930465}"/>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1" name="Freeform 41">
                <a:extLst>
                  <a:ext uri="{FF2B5EF4-FFF2-40B4-BE49-F238E27FC236}">
                    <a16:creationId xmlns:a16="http://schemas.microsoft.com/office/drawing/2014/main" id="{3D5277FE-7DD7-4E7C-894E-526DC278B02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2" name="Freeform 42">
                <a:extLst>
                  <a:ext uri="{FF2B5EF4-FFF2-40B4-BE49-F238E27FC236}">
                    <a16:creationId xmlns:a16="http://schemas.microsoft.com/office/drawing/2014/main" id="{798FB115-876F-44AF-98C0-8EED9B30E8B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3" name="Freeform 43">
                <a:extLst>
                  <a:ext uri="{FF2B5EF4-FFF2-40B4-BE49-F238E27FC236}">
                    <a16:creationId xmlns:a16="http://schemas.microsoft.com/office/drawing/2014/main" id="{3B2394C3-2BAB-44D1-ACF6-F5E4AC45BE1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4" name="Freeform 44">
                <a:extLst>
                  <a:ext uri="{FF2B5EF4-FFF2-40B4-BE49-F238E27FC236}">
                    <a16:creationId xmlns:a16="http://schemas.microsoft.com/office/drawing/2014/main" id="{16D711E1-C112-4900-A279-B72BCEBBCA06}"/>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5" name="Freeform 45">
                <a:extLst>
                  <a:ext uri="{FF2B5EF4-FFF2-40B4-BE49-F238E27FC236}">
                    <a16:creationId xmlns:a16="http://schemas.microsoft.com/office/drawing/2014/main" id="{61E1D583-D15E-4EB4-A2D9-215BD7E93DEE}"/>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06" name="Freeform 46">
                <a:extLst>
                  <a:ext uri="{FF2B5EF4-FFF2-40B4-BE49-F238E27FC236}">
                    <a16:creationId xmlns:a16="http://schemas.microsoft.com/office/drawing/2014/main" id="{78D33FFD-119D-4193-A27A-4ACA68FCF74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811" name="Freeform 47">
                <a:extLst>
                  <a:ext uri="{FF2B5EF4-FFF2-40B4-BE49-F238E27FC236}">
                    <a16:creationId xmlns:a16="http://schemas.microsoft.com/office/drawing/2014/main" id="{6C23BE2D-992C-46D1-8CBF-1BC290D8A257}"/>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913" name="Freeform 48">
                <a:extLst>
                  <a:ext uri="{FF2B5EF4-FFF2-40B4-BE49-F238E27FC236}">
                    <a16:creationId xmlns:a16="http://schemas.microsoft.com/office/drawing/2014/main" id="{80F0F832-F542-4443-A264-D3BB23ADB712}"/>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965" name="Freeform 49">
                <a:extLst>
                  <a:ext uri="{FF2B5EF4-FFF2-40B4-BE49-F238E27FC236}">
                    <a16:creationId xmlns:a16="http://schemas.microsoft.com/office/drawing/2014/main" id="{0A9E9266-D052-4D31-B562-4A2394C382BD}"/>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18" name="Freeform 50">
                <a:extLst>
                  <a:ext uri="{FF2B5EF4-FFF2-40B4-BE49-F238E27FC236}">
                    <a16:creationId xmlns:a16="http://schemas.microsoft.com/office/drawing/2014/main" id="{38897D5A-0E4E-41FE-9085-A76C7EB68DAF}"/>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19" name="Freeform 51">
                <a:extLst>
                  <a:ext uri="{FF2B5EF4-FFF2-40B4-BE49-F238E27FC236}">
                    <a16:creationId xmlns:a16="http://schemas.microsoft.com/office/drawing/2014/main" id="{A38A6B80-E9E3-473C-A570-F07EA695210E}"/>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4" name="Freeform 52">
                <a:extLst>
                  <a:ext uri="{FF2B5EF4-FFF2-40B4-BE49-F238E27FC236}">
                    <a16:creationId xmlns:a16="http://schemas.microsoft.com/office/drawing/2014/main" id="{269FA195-58B7-4463-A65A-CA964EEF1D48}"/>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5" name="Freeform 53">
                <a:extLst>
                  <a:ext uri="{FF2B5EF4-FFF2-40B4-BE49-F238E27FC236}">
                    <a16:creationId xmlns:a16="http://schemas.microsoft.com/office/drawing/2014/main" id="{CD38CAAC-072E-46E5-ACD6-1CD4280D670A}"/>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7" name="Freeform 54">
                <a:extLst>
                  <a:ext uri="{FF2B5EF4-FFF2-40B4-BE49-F238E27FC236}">
                    <a16:creationId xmlns:a16="http://schemas.microsoft.com/office/drawing/2014/main" id="{CB66583C-C143-443D-B71C-DD834B6CDBC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28" name="Freeform 55">
                <a:extLst>
                  <a:ext uri="{FF2B5EF4-FFF2-40B4-BE49-F238E27FC236}">
                    <a16:creationId xmlns:a16="http://schemas.microsoft.com/office/drawing/2014/main" id="{62903204-1557-49BA-9EAF-4F1A90A0EF1E}"/>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2" name="Freeform 56">
                <a:extLst>
                  <a:ext uri="{FF2B5EF4-FFF2-40B4-BE49-F238E27FC236}">
                    <a16:creationId xmlns:a16="http://schemas.microsoft.com/office/drawing/2014/main" id="{DA2DF837-356C-418C-A8BD-3B9ABC098D3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4" name="Freeform 57">
                <a:extLst>
                  <a:ext uri="{FF2B5EF4-FFF2-40B4-BE49-F238E27FC236}">
                    <a16:creationId xmlns:a16="http://schemas.microsoft.com/office/drawing/2014/main" id="{AF0428E0-0BBF-4C2B-8C72-2327DEBBF2FD}"/>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5" name="Freeform 58">
                <a:extLst>
                  <a:ext uri="{FF2B5EF4-FFF2-40B4-BE49-F238E27FC236}">
                    <a16:creationId xmlns:a16="http://schemas.microsoft.com/office/drawing/2014/main" id="{7556AC77-A1CF-4697-BFA5-56866278256B}"/>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6" name="Freeform 59">
                <a:extLst>
                  <a:ext uri="{FF2B5EF4-FFF2-40B4-BE49-F238E27FC236}">
                    <a16:creationId xmlns:a16="http://schemas.microsoft.com/office/drawing/2014/main" id="{696BD072-1280-420E-AD92-C2808D0F432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7" name="Freeform 60">
                <a:extLst>
                  <a:ext uri="{FF2B5EF4-FFF2-40B4-BE49-F238E27FC236}">
                    <a16:creationId xmlns:a16="http://schemas.microsoft.com/office/drawing/2014/main" id="{C1538985-954F-4637-A465-88446EB2916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8" name="Freeform 61">
                <a:extLst>
                  <a:ext uri="{FF2B5EF4-FFF2-40B4-BE49-F238E27FC236}">
                    <a16:creationId xmlns:a16="http://schemas.microsoft.com/office/drawing/2014/main" id="{814367DB-9BA2-461B-9A1B-38DF4123ECE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9" name="Freeform 62">
                <a:extLst>
                  <a:ext uri="{FF2B5EF4-FFF2-40B4-BE49-F238E27FC236}">
                    <a16:creationId xmlns:a16="http://schemas.microsoft.com/office/drawing/2014/main" id="{961926F6-3C31-4910-9FFD-8DD97205AC42}"/>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0" name="Freeform 63">
                <a:extLst>
                  <a:ext uri="{FF2B5EF4-FFF2-40B4-BE49-F238E27FC236}">
                    <a16:creationId xmlns:a16="http://schemas.microsoft.com/office/drawing/2014/main" id="{E52EFB92-CC02-4065-A320-969A223E1A0E}"/>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1" name="Freeform 64">
                <a:extLst>
                  <a:ext uri="{FF2B5EF4-FFF2-40B4-BE49-F238E27FC236}">
                    <a16:creationId xmlns:a16="http://schemas.microsoft.com/office/drawing/2014/main" id="{8510ED8F-CDF2-4313-B3DB-DDEC0D0E11A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2" name="Freeform 65">
                <a:extLst>
                  <a:ext uri="{FF2B5EF4-FFF2-40B4-BE49-F238E27FC236}">
                    <a16:creationId xmlns:a16="http://schemas.microsoft.com/office/drawing/2014/main" id="{61B02D90-A6BC-4AA8-863F-AA3D2687B85F}"/>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3" name="Freeform 66">
                <a:extLst>
                  <a:ext uri="{FF2B5EF4-FFF2-40B4-BE49-F238E27FC236}">
                    <a16:creationId xmlns:a16="http://schemas.microsoft.com/office/drawing/2014/main" id="{1FAEA6F1-CB25-4A9A-86B0-C1B19EFB6D20}"/>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4" name="Freeform 67">
                <a:extLst>
                  <a:ext uri="{FF2B5EF4-FFF2-40B4-BE49-F238E27FC236}">
                    <a16:creationId xmlns:a16="http://schemas.microsoft.com/office/drawing/2014/main" id="{4778FFB1-06BA-4026-AE47-5723944D22EB}"/>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5" name="Freeform 68">
                <a:extLst>
                  <a:ext uri="{FF2B5EF4-FFF2-40B4-BE49-F238E27FC236}">
                    <a16:creationId xmlns:a16="http://schemas.microsoft.com/office/drawing/2014/main" id="{A79C7D1D-A2C4-4E83-B643-18DD45FFDEF9}"/>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6" name="Freeform 69">
                <a:extLst>
                  <a:ext uri="{FF2B5EF4-FFF2-40B4-BE49-F238E27FC236}">
                    <a16:creationId xmlns:a16="http://schemas.microsoft.com/office/drawing/2014/main" id="{C9F12694-D7EA-4A4D-9455-8A376CADF081}"/>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7" name="Freeform 70">
                <a:extLst>
                  <a:ext uri="{FF2B5EF4-FFF2-40B4-BE49-F238E27FC236}">
                    <a16:creationId xmlns:a16="http://schemas.microsoft.com/office/drawing/2014/main" id="{C2450D00-2202-4BFC-AD2C-7FC0F5FE27E1}"/>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8" name="Freeform 71">
                <a:extLst>
                  <a:ext uri="{FF2B5EF4-FFF2-40B4-BE49-F238E27FC236}">
                    <a16:creationId xmlns:a16="http://schemas.microsoft.com/office/drawing/2014/main" id="{EE358733-310A-4E9F-86CF-F731374A8336}"/>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49" name="Freeform 72">
                <a:extLst>
                  <a:ext uri="{FF2B5EF4-FFF2-40B4-BE49-F238E27FC236}">
                    <a16:creationId xmlns:a16="http://schemas.microsoft.com/office/drawing/2014/main" id="{2D0292B7-6CD8-4C8D-A2E0-82D9D2FC0ECA}"/>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0" name="Freeform 73">
                <a:extLst>
                  <a:ext uri="{FF2B5EF4-FFF2-40B4-BE49-F238E27FC236}">
                    <a16:creationId xmlns:a16="http://schemas.microsoft.com/office/drawing/2014/main" id="{8653D7F4-EBCE-4A2C-8AE5-BBC464F06940}"/>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1" name="Freeform 74">
                <a:extLst>
                  <a:ext uri="{FF2B5EF4-FFF2-40B4-BE49-F238E27FC236}">
                    <a16:creationId xmlns:a16="http://schemas.microsoft.com/office/drawing/2014/main" id="{EA1AA74C-2E8D-46A3-9AC9-B2D9EC3A853A}"/>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2" name="Freeform 75">
                <a:extLst>
                  <a:ext uri="{FF2B5EF4-FFF2-40B4-BE49-F238E27FC236}">
                    <a16:creationId xmlns:a16="http://schemas.microsoft.com/office/drawing/2014/main" id="{F2CBF6D7-796E-4AC3-AE98-79ECA8930E2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3" name="Freeform 76">
                <a:extLst>
                  <a:ext uri="{FF2B5EF4-FFF2-40B4-BE49-F238E27FC236}">
                    <a16:creationId xmlns:a16="http://schemas.microsoft.com/office/drawing/2014/main" id="{2B02BCAB-8001-499A-BC8F-550F94F1AA89}"/>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pic>
          <p:nvPicPr>
            <p:cNvPr id="1154" name="Picture 1153">
              <a:extLst>
                <a:ext uri="{FF2B5EF4-FFF2-40B4-BE49-F238E27FC236}">
                  <a16:creationId xmlns:a16="http://schemas.microsoft.com/office/drawing/2014/main" id="{34C86665-464B-4492-99A2-23A5FE152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074" y="3019390"/>
              <a:ext cx="871569" cy="576713"/>
            </a:xfrm>
            <a:prstGeom prst="rect">
              <a:avLst/>
            </a:prstGeom>
          </p:spPr>
        </p:pic>
        <p:sp>
          <p:nvSpPr>
            <p:cNvPr id="1156" name="TextBox 1155">
              <a:extLst>
                <a:ext uri="{FF2B5EF4-FFF2-40B4-BE49-F238E27FC236}">
                  <a16:creationId xmlns:a16="http://schemas.microsoft.com/office/drawing/2014/main" id="{E837AF8B-75B3-4A07-AADA-900BE2FD5469}"/>
                </a:ext>
              </a:extLst>
            </p:cNvPr>
            <p:cNvSpPr txBox="1"/>
            <p:nvPr/>
          </p:nvSpPr>
          <p:spPr>
            <a:xfrm>
              <a:off x="1203962" y="3770810"/>
              <a:ext cx="2259389" cy="66959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RDP/SSH</a:t>
              </a:r>
            </a:p>
          </p:txBody>
        </p:sp>
        <p:grpSp>
          <p:nvGrpSpPr>
            <p:cNvPr id="1157" name="Group 1156">
              <a:extLst>
                <a:ext uri="{FF2B5EF4-FFF2-40B4-BE49-F238E27FC236}">
                  <a16:creationId xmlns:a16="http://schemas.microsoft.com/office/drawing/2014/main" id="{65585BFE-FABA-4AA5-9D9B-3B83631DAFB2}"/>
                </a:ext>
              </a:extLst>
            </p:cNvPr>
            <p:cNvGrpSpPr/>
            <p:nvPr/>
          </p:nvGrpSpPr>
          <p:grpSpPr bwMode="black">
            <a:xfrm>
              <a:off x="2151575" y="3300618"/>
              <a:ext cx="578344" cy="446450"/>
              <a:chOff x="7010400" y="2133600"/>
              <a:chExt cx="1379538" cy="1065213"/>
            </a:xfrm>
            <a:solidFill>
              <a:srgbClr val="505050"/>
            </a:solidFill>
          </p:grpSpPr>
          <p:sp>
            <p:nvSpPr>
              <p:cNvPr id="1158" name="Freeform 82">
                <a:extLst>
                  <a:ext uri="{FF2B5EF4-FFF2-40B4-BE49-F238E27FC236}">
                    <a16:creationId xmlns:a16="http://schemas.microsoft.com/office/drawing/2014/main" id="{6DAC0ED3-1C99-437B-8426-FD1160B6A67A}"/>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9" name="Freeform 83">
                <a:extLst>
                  <a:ext uri="{FF2B5EF4-FFF2-40B4-BE49-F238E27FC236}">
                    <a16:creationId xmlns:a16="http://schemas.microsoft.com/office/drawing/2014/main" id="{B8A2D7A2-40B1-41F5-825B-6FD06FA7A874}"/>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0" name="Freeform 84">
                <a:extLst>
                  <a:ext uri="{FF2B5EF4-FFF2-40B4-BE49-F238E27FC236}">
                    <a16:creationId xmlns:a16="http://schemas.microsoft.com/office/drawing/2014/main" id="{DBAA4E0F-2999-4854-AF2F-16402AA28FE2}"/>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1" name="Freeform 85">
                <a:extLst>
                  <a:ext uri="{FF2B5EF4-FFF2-40B4-BE49-F238E27FC236}">
                    <a16:creationId xmlns:a16="http://schemas.microsoft.com/office/drawing/2014/main" id="{2E266074-2CF1-43C9-93D9-C22110DFBB87}"/>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2" name="Freeform 86">
                <a:extLst>
                  <a:ext uri="{FF2B5EF4-FFF2-40B4-BE49-F238E27FC236}">
                    <a16:creationId xmlns:a16="http://schemas.microsoft.com/office/drawing/2014/main" id="{AF3CC3A9-3099-4C4D-B3C2-0494B92FC63B}"/>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3" name="Freeform 87">
                <a:extLst>
                  <a:ext uri="{FF2B5EF4-FFF2-40B4-BE49-F238E27FC236}">
                    <a16:creationId xmlns:a16="http://schemas.microsoft.com/office/drawing/2014/main" id="{AE0C925C-EF7C-4156-ACA4-D15A8BAE3DA6}"/>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4" name="Freeform 88">
                <a:extLst>
                  <a:ext uri="{FF2B5EF4-FFF2-40B4-BE49-F238E27FC236}">
                    <a16:creationId xmlns:a16="http://schemas.microsoft.com/office/drawing/2014/main" id="{221AC89E-ACE7-494E-8BC3-1ED83A260B0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5" name="Freeform 89">
                <a:extLst>
                  <a:ext uri="{FF2B5EF4-FFF2-40B4-BE49-F238E27FC236}">
                    <a16:creationId xmlns:a16="http://schemas.microsoft.com/office/drawing/2014/main" id="{DD2D0A80-6A46-4BD6-8602-0565F2E8A1B5}"/>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6" name="Freeform 90">
                <a:extLst>
                  <a:ext uri="{FF2B5EF4-FFF2-40B4-BE49-F238E27FC236}">
                    <a16:creationId xmlns:a16="http://schemas.microsoft.com/office/drawing/2014/main" id="{58522123-163C-4C15-A502-68A4D865A5A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7" name="Freeform 91">
                <a:extLst>
                  <a:ext uri="{FF2B5EF4-FFF2-40B4-BE49-F238E27FC236}">
                    <a16:creationId xmlns:a16="http://schemas.microsoft.com/office/drawing/2014/main" id="{EC4DB772-5A08-4884-AF0D-06B1D08F65EC}"/>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8" name="Freeform 92">
                <a:extLst>
                  <a:ext uri="{FF2B5EF4-FFF2-40B4-BE49-F238E27FC236}">
                    <a16:creationId xmlns:a16="http://schemas.microsoft.com/office/drawing/2014/main" id="{A97D2584-1572-429D-892A-E4D75B144C71}"/>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69" name="Freeform 93">
                <a:extLst>
                  <a:ext uri="{FF2B5EF4-FFF2-40B4-BE49-F238E27FC236}">
                    <a16:creationId xmlns:a16="http://schemas.microsoft.com/office/drawing/2014/main" id="{2405EFE0-8425-477C-A149-4B5D55439467}"/>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0" name="Freeform 94">
                <a:extLst>
                  <a:ext uri="{FF2B5EF4-FFF2-40B4-BE49-F238E27FC236}">
                    <a16:creationId xmlns:a16="http://schemas.microsoft.com/office/drawing/2014/main" id="{8ED68197-8347-4B52-9A96-CE628C7FE094}"/>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1" name="Freeform 95">
                <a:extLst>
                  <a:ext uri="{FF2B5EF4-FFF2-40B4-BE49-F238E27FC236}">
                    <a16:creationId xmlns:a16="http://schemas.microsoft.com/office/drawing/2014/main" id="{EDD351B0-AD5D-4F7B-A726-F56788B4647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2" name="Freeform 96">
                <a:extLst>
                  <a:ext uri="{FF2B5EF4-FFF2-40B4-BE49-F238E27FC236}">
                    <a16:creationId xmlns:a16="http://schemas.microsoft.com/office/drawing/2014/main" id="{25302996-A380-43CC-9E78-621D8D53910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3" name="Freeform 97">
                <a:extLst>
                  <a:ext uri="{FF2B5EF4-FFF2-40B4-BE49-F238E27FC236}">
                    <a16:creationId xmlns:a16="http://schemas.microsoft.com/office/drawing/2014/main" id="{87F964D4-D244-439E-905D-FC867849A83E}"/>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4" name="Freeform 98">
                <a:extLst>
                  <a:ext uri="{FF2B5EF4-FFF2-40B4-BE49-F238E27FC236}">
                    <a16:creationId xmlns:a16="http://schemas.microsoft.com/office/drawing/2014/main" id="{EE9C741B-E985-45EA-AA1F-F5537ED4D6C7}"/>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5" name="Freeform 99">
                <a:extLst>
                  <a:ext uri="{FF2B5EF4-FFF2-40B4-BE49-F238E27FC236}">
                    <a16:creationId xmlns:a16="http://schemas.microsoft.com/office/drawing/2014/main" id="{1AC298BA-63D0-465F-ADAA-93AF952C3801}"/>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6" name="Freeform 100">
                <a:extLst>
                  <a:ext uri="{FF2B5EF4-FFF2-40B4-BE49-F238E27FC236}">
                    <a16:creationId xmlns:a16="http://schemas.microsoft.com/office/drawing/2014/main" id="{67863FFC-FB64-4E78-98D5-7BB75ACF2B24}"/>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7" name="Freeform 101">
                <a:extLst>
                  <a:ext uri="{FF2B5EF4-FFF2-40B4-BE49-F238E27FC236}">
                    <a16:creationId xmlns:a16="http://schemas.microsoft.com/office/drawing/2014/main" id="{6F40D75B-DB5C-4F70-86C8-1B75396DD96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8" name="Freeform 102">
                <a:extLst>
                  <a:ext uri="{FF2B5EF4-FFF2-40B4-BE49-F238E27FC236}">
                    <a16:creationId xmlns:a16="http://schemas.microsoft.com/office/drawing/2014/main" id="{7AFAF10A-591B-41A4-A3A5-E8BD33482A4F}"/>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79" name="Freeform 103">
                <a:extLst>
                  <a:ext uri="{FF2B5EF4-FFF2-40B4-BE49-F238E27FC236}">
                    <a16:creationId xmlns:a16="http://schemas.microsoft.com/office/drawing/2014/main" id="{3933075B-E567-4C47-A676-A8547E330106}"/>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0" name="Freeform 104">
                <a:extLst>
                  <a:ext uri="{FF2B5EF4-FFF2-40B4-BE49-F238E27FC236}">
                    <a16:creationId xmlns:a16="http://schemas.microsoft.com/office/drawing/2014/main" id="{D0927031-75A9-4C6D-8B22-1160777C24CD}"/>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1" name="Freeform 105">
                <a:extLst>
                  <a:ext uri="{FF2B5EF4-FFF2-40B4-BE49-F238E27FC236}">
                    <a16:creationId xmlns:a16="http://schemas.microsoft.com/office/drawing/2014/main" id="{3822AEF9-2E88-437B-BCF3-497196C08BE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2" name="Freeform 106">
                <a:extLst>
                  <a:ext uri="{FF2B5EF4-FFF2-40B4-BE49-F238E27FC236}">
                    <a16:creationId xmlns:a16="http://schemas.microsoft.com/office/drawing/2014/main" id="{BFE9B328-EEBE-4639-8078-2500B7BC4AD4}"/>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3" name="Freeform 107">
                <a:extLst>
                  <a:ext uri="{FF2B5EF4-FFF2-40B4-BE49-F238E27FC236}">
                    <a16:creationId xmlns:a16="http://schemas.microsoft.com/office/drawing/2014/main" id="{B1E554F8-BB84-48CF-B851-B34BB7607F76}"/>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4" name="Freeform 108">
                <a:extLst>
                  <a:ext uri="{FF2B5EF4-FFF2-40B4-BE49-F238E27FC236}">
                    <a16:creationId xmlns:a16="http://schemas.microsoft.com/office/drawing/2014/main" id="{66673048-5F0E-4769-AF5B-29A5C1BEE549}"/>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5" name="Freeform 109">
                <a:extLst>
                  <a:ext uri="{FF2B5EF4-FFF2-40B4-BE49-F238E27FC236}">
                    <a16:creationId xmlns:a16="http://schemas.microsoft.com/office/drawing/2014/main" id="{07C93856-10C2-484B-8AFF-7569E591E7D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6" name="Freeform 110">
                <a:extLst>
                  <a:ext uri="{FF2B5EF4-FFF2-40B4-BE49-F238E27FC236}">
                    <a16:creationId xmlns:a16="http://schemas.microsoft.com/office/drawing/2014/main" id="{4F95CDC0-C2DF-4AD8-939E-64DECD21C9F3}"/>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7" name="Freeform 111">
                <a:extLst>
                  <a:ext uri="{FF2B5EF4-FFF2-40B4-BE49-F238E27FC236}">
                    <a16:creationId xmlns:a16="http://schemas.microsoft.com/office/drawing/2014/main" id="{2A79166A-34CE-48F9-B87D-EC814E14BF2E}"/>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8" name="Freeform 112">
                <a:extLst>
                  <a:ext uri="{FF2B5EF4-FFF2-40B4-BE49-F238E27FC236}">
                    <a16:creationId xmlns:a16="http://schemas.microsoft.com/office/drawing/2014/main" id="{A5F50AEE-DA75-47B6-A4A2-06C95F10B74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89" name="Freeform 113">
                <a:extLst>
                  <a:ext uri="{FF2B5EF4-FFF2-40B4-BE49-F238E27FC236}">
                    <a16:creationId xmlns:a16="http://schemas.microsoft.com/office/drawing/2014/main" id="{0DBF08E8-934A-4721-8D57-0736BDCA2ECB}"/>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0" name="Freeform 114">
                <a:extLst>
                  <a:ext uri="{FF2B5EF4-FFF2-40B4-BE49-F238E27FC236}">
                    <a16:creationId xmlns:a16="http://schemas.microsoft.com/office/drawing/2014/main" id="{3E6E8E81-D77E-4C7F-B3E9-206117A482FB}"/>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1" name="Freeform 115">
                <a:extLst>
                  <a:ext uri="{FF2B5EF4-FFF2-40B4-BE49-F238E27FC236}">
                    <a16:creationId xmlns:a16="http://schemas.microsoft.com/office/drawing/2014/main" id="{5CD1C128-3E2D-47AF-92C9-4D0275D3214E}"/>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2" name="Freeform 116">
                <a:extLst>
                  <a:ext uri="{FF2B5EF4-FFF2-40B4-BE49-F238E27FC236}">
                    <a16:creationId xmlns:a16="http://schemas.microsoft.com/office/drawing/2014/main" id="{6D4F3F53-8BB4-4294-AC94-7941C57DA3A3}"/>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3" name="Freeform 117">
                <a:extLst>
                  <a:ext uri="{FF2B5EF4-FFF2-40B4-BE49-F238E27FC236}">
                    <a16:creationId xmlns:a16="http://schemas.microsoft.com/office/drawing/2014/main" id="{CB5CF435-669B-4529-810C-2E7BE69C77E0}"/>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4" name="Freeform 118">
                <a:extLst>
                  <a:ext uri="{FF2B5EF4-FFF2-40B4-BE49-F238E27FC236}">
                    <a16:creationId xmlns:a16="http://schemas.microsoft.com/office/drawing/2014/main" id="{0AD5E57C-1B09-4EB2-8348-4C9CC5224BE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5" name="Freeform 119">
                <a:extLst>
                  <a:ext uri="{FF2B5EF4-FFF2-40B4-BE49-F238E27FC236}">
                    <a16:creationId xmlns:a16="http://schemas.microsoft.com/office/drawing/2014/main" id="{64827100-8660-46BE-A6D2-3BE087E680B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6" name="Freeform 120">
                <a:extLst>
                  <a:ext uri="{FF2B5EF4-FFF2-40B4-BE49-F238E27FC236}">
                    <a16:creationId xmlns:a16="http://schemas.microsoft.com/office/drawing/2014/main" id="{7D0FF29E-324C-4422-A228-8CCA7FB9F94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7" name="Freeform 121">
                <a:extLst>
                  <a:ext uri="{FF2B5EF4-FFF2-40B4-BE49-F238E27FC236}">
                    <a16:creationId xmlns:a16="http://schemas.microsoft.com/office/drawing/2014/main" id="{833CD7F4-110C-4EC3-9783-00535A5F1FA1}"/>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8" name="Freeform 122">
                <a:extLst>
                  <a:ext uri="{FF2B5EF4-FFF2-40B4-BE49-F238E27FC236}">
                    <a16:creationId xmlns:a16="http://schemas.microsoft.com/office/drawing/2014/main" id="{B3A8D665-ED08-40EA-B1CB-5179ED3A2ADB}"/>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99" name="Freeform 123">
                <a:extLst>
                  <a:ext uri="{FF2B5EF4-FFF2-40B4-BE49-F238E27FC236}">
                    <a16:creationId xmlns:a16="http://schemas.microsoft.com/office/drawing/2014/main" id="{F30571C8-D3D2-4035-8FFE-B75C023FA5B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0" name="Freeform 124">
                <a:extLst>
                  <a:ext uri="{FF2B5EF4-FFF2-40B4-BE49-F238E27FC236}">
                    <a16:creationId xmlns:a16="http://schemas.microsoft.com/office/drawing/2014/main" id="{A01BE794-090F-4423-91CE-F9DCD3ED67AB}"/>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1" name="Freeform 125">
                <a:extLst>
                  <a:ext uri="{FF2B5EF4-FFF2-40B4-BE49-F238E27FC236}">
                    <a16:creationId xmlns:a16="http://schemas.microsoft.com/office/drawing/2014/main" id="{DDB20C63-F5C6-4B91-B605-1C7869AF497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2" name="Freeform 126">
                <a:extLst>
                  <a:ext uri="{FF2B5EF4-FFF2-40B4-BE49-F238E27FC236}">
                    <a16:creationId xmlns:a16="http://schemas.microsoft.com/office/drawing/2014/main" id="{E8AD2F3D-F1C5-4A26-A3C0-7ADAE2732936}"/>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3" name="Freeform 127">
                <a:extLst>
                  <a:ext uri="{FF2B5EF4-FFF2-40B4-BE49-F238E27FC236}">
                    <a16:creationId xmlns:a16="http://schemas.microsoft.com/office/drawing/2014/main" id="{D45B1B38-E51B-4767-AB3A-053997018F55}"/>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4" name="Freeform 128">
                <a:extLst>
                  <a:ext uri="{FF2B5EF4-FFF2-40B4-BE49-F238E27FC236}">
                    <a16:creationId xmlns:a16="http://schemas.microsoft.com/office/drawing/2014/main" id="{23A60A9F-E218-4B5E-AAB3-0C0E47FB2F86}"/>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205" name="Group 1204">
              <a:extLst>
                <a:ext uri="{FF2B5EF4-FFF2-40B4-BE49-F238E27FC236}">
                  <a16:creationId xmlns:a16="http://schemas.microsoft.com/office/drawing/2014/main" id="{75EBACAF-D467-4349-8644-F7963A053FA8}"/>
                </a:ext>
              </a:extLst>
            </p:cNvPr>
            <p:cNvGrpSpPr/>
            <p:nvPr/>
          </p:nvGrpSpPr>
          <p:grpSpPr bwMode="black">
            <a:xfrm>
              <a:off x="3234215" y="3311217"/>
              <a:ext cx="578344" cy="446450"/>
              <a:chOff x="7010400" y="2133600"/>
              <a:chExt cx="1379538" cy="1065213"/>
            </a:xfrm>
            <a:solidFill>
              <a:srgbClr val="505050"/>
            </a:solidFill>
          </p:grpSpPr>
          <p:sp>
            <p:nvSpPr>
              <p:cNvPr id="1206" name="Freeform 130">
                <a:extLst>
                  <a:ext uri="{FF2B5EF4-FFF2-40B4-BE49-F238E27FC236}">
                    <a16:creationId xmlns:a16="http://schemas.microsoft.com/office/drawing/2014/main" id="{72897EDD-225D-42A7-B2DA-F007B22923C4}"/>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7" name="Freeform 131">
                <a:extLst>
                  <a:ext uri="{FF2B5EF4-FFF2-40B4-BE49-F238E27FC236}">
                    <a16:creationId xmlns:a16="http://schemas.microsoft.com/office/drawing/2014/main" id="{803ABD7C-920B-43CA-A445-FC9827E3F1E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8" name="Freeform 132">
                <a:extLst>
                  <a:ext uri="{FF2B5EF4-FFF2-40B4-BE49-F238E27FC236}">
                    <a16:creationId xmlns:a16="http://schemas.microsoft.com/office/drawing/2014/main" id="{E1581DA2-8185-49FE-A2F3-47A2A19F036E}"/>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09" name="Freeform 133">
                <a:extLst>
                  <a:ext uri="{FF2B5EF4-FFF2-40B4-BE49-F238E27FC236}">
                    <a16:creationId xmlns:a16="http://schemas.microsoft.com/office/drawing/2014/main" id="{2FDF8620-60F0-4DE0-A300-3E0AA1FC162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0" name="Freeform 134">
                <a:extLst>
                  <a:ext uri="{FF2B5EF4-FFF2-40B4-BE49-F238E27FC236}">
                    <a16:creationId xmlns:a16="http://schemas.microsoft.com/office/drawing/2014/main" id="{9B338DBD-197C-48A5-9FB0-2A1F2369310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1" name="Freeform 135">
                <a:extLst>
                  <a:ext uri="{FF2B5EF4-FFF2-40B4-BE49-F238E27FC236}">
                    <a16:creationId xmlns:a16="http://schemas.microsoft.com/office/drawing/2014/main" id="{0AB49E28-3EEF-4DEC-8F1A-CA45793572AC}"/>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2" name="Freeform 136">
                <a:extLst>
                  <a:ext uri="{FF2B5EF4-FFF2-40B4-BE49-F238E27FC236}">
                    <a16:creationId xmlns:a16="http://schemas.microsoft.com/office/drawing/2014/main" id="{40600460-D66E-4505-AC9B-67CF5FF7177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3" name="Freeform 137">
                <a:extLst>
                  <a:ext uri="{FF2B5EF4-FFF2-40B4-BE49-F238E27FC236}">
                    <a16:creationId xmlns:a16="http://schemas.microsoft.com/office/drawing/2014/main" id="{25125F49-2407-4FDC-B3CF-C99CA6ECBECE}"/>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4" name="Freeform 138">
                <a:extLst>
                  <a:ext uri="{FF2B5EF4-FFF2-40B4-BE49-F238E27FC236}">
                    <a16:creationId xmlns:a16="http://schemas.microsoft.com/office/drawing/2014/main" id="{DDF954B1-0242-42A9-B859-8236E66301C0}"/>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5" name="Freeform 139">
                <a:extLst>
                  <a:ext uri="{FF2B5EF4-FFF2-40B4-BE49-F238E27FC236}">
                    <a16:creationId xmlns:a16="http://schemas.microsoft.com/office/drawing/2014/main" id="{35F318A9-BB4E-4E7B-9522-148BB13CC56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6" name="Freeform 140">
                <a:extLst>
                  <a:ext uri="{FF2B5EF4-FFF2-40B4-BE49-F238E27FC236}">
                    <a16:creationId xmlns:a16="http://schemas.microsoft.com/office/drawing/2014/main" id="{59FFF117-957E-4EC7-9043-86E3BF8E0207}"/>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7" name="Freeform 141">
                <a:extLst>
                  <a:ext uri="{FF2B5EF4-FFF2-40B4-BE49-F238E27FC236}">
                    <a16:creationId xmlns:a16="http://schemas.microsoft.com/office/drawing/2014/main" id="{1BC10151-1979-47BD-A5EE-F280D4B7FDF6}"/>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8" name="Freeform 142">
                <a:extLst>
                  <a:ext uri="{FF2B5EF4-FFF2-40B4-BE49-F238E27FC236}">
                    <a16:creationId xmlns:a16="http://schemas.microsoft.com/office/drawing/2014/main" id="{11B95887-2264-441D-B5D4-038671E2548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19" name="Freeform 143">
                <a:extLst>
                  <a:ext uri="{FF2B5EF4-FFF2-40B4-BE49-F238E27FC236}">
                    <a16:creationId xmlns:a16="http://schemas.microsoft.com/office/drawing/2014/main" id="{667C13BB-4179-4593-8B04-957C909583F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0" name="Freeform 144">
                <a:extLst>
                  <a:ext uri="{FF2B5EF4-FFF2-40B4-BE49-F238E27FC236}">
                    <a16:creationId xmlns:a16="http://schemas.microsoft.com/office/drawing/2014/main" id="{7AE2559D-06D7-4FD3-A7F5-11CD223E550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1" name="Freeform 145">
                <a:extLst>
                  <a:ext uri="{FF2B5EF4-FFF2-40B4-BE49-F238E27FC236}">
                    <a16:creationId xmlns:a16="http://schemas.microsoft.com/office/drawing/2014/main" id="{2AF17CD5-3145-476B-A093-9ED320EE4A0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2" name="Freeform 146">
                <a:extLst>
                  <a:ext uri="{FF2B5EF4-FFF2-40B4-BE49-F238E27FC236}">
                    <a16:creationId xmlns:a16="http://schemas.microsoft.com/office/drawing/2014/main" id="{FC92A008-4C17-4777-8024-EBB93E546093}"/>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3" name="Freeform 147">
                <a:extLst>
                  <a:ext uri="{FF2B5EF4-FFF2-40B4-BE49-F238E27FC236}">
                    <a16:creationId xmlns:a16="http://schemas.microsoft.com/office/drawing/2014/main" id="{F6C41EFF-7C6B-4EEB-9D75-0040DAA01319}"/>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4" name="Freeform 148">
                <a:extLst>
                  <a:ext uri="{FF2B5EF4-FFF2-40B4-BE49-F238E27FC236}">
                    <a16:creationId xmlns:a16="http://schemas.microsoft.com/office/drawing/2014/main" id="{F6AB5385-7638-489E-9E0B-854B7B392D7F}"/>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5" name="Freeform 149">
                <a:extLst>
                  <a:ext uri="{FF2B5EF4-FFF2-40B4-BE49-F238E27FC236}">
                    <a16:creationId xmlns:a16="http://schemas.microsoft.com/office/drawing/2014/main" id="{76DCF07E-6D74-4133-9F22-F80222482744}"/>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6" name="Freeform 150">
                <a:extLst>
                  <a:ext uri="{FF2B5EF4-FFF2-40B4-BE49-F238E27FC236}">
                    <a16:creationId xmlns:a16="http://schemas.microsoft.com/office/drawing/2014/main" id="{88FFE6EA-D2B8-4F59-BDEA-33EB8BA9538B}"/>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7" name="Freeform 151">
                <a:extLst>
                  <a:ext uri="{FF2B5EF4-FFF2-40B4-BE49-F238E27FC236}">
                    <a16:creationId xmlns:a16="http://schemas.microsoft.com/office/drawing/2014/main" id="{B535432F-846F-4F79-966C-8AEE662F891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8" name="Freeform 152">
                <a:extLst>
                  <a:ext uri="{FF2B5EF4-FFF2-40B4-BE49-F238E27FC236}">
                    <a16:creationId xmlns:a16="http://schemas.microsoft.com/office/drawing/2014/main" id="{4CF053B9-9FB2-4A2D-A6C1-D6C24A1E98AF}"/>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29" name="Freeform 153">
                <a:extLst>
                  <a:ext uri="{FF2B5EF4-FFF2-40B4-BE49-F238E27FC236}">
                    <a16:creationId xmlns:a16="http://schemas.microsoft.com/office/drawing/2014/main" id="{C6E1D9E4-42BA-4117-83F2-3A75D62D82F0}"/>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0" name="Freeform 154">
                <a:extLst>
                  <a:ext uri="{FF2B5EF4-FFF2-40B4-BE49-F238E27FC236}">
                    <a16:creationId xmlns:a16="http://schemas.microsoft.com/office/drawing/2014/main" id="{A4C79EFA-783C-4F74-A749-B905B06B1118}"/>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1" name="Freeform 155">
                <a:extLst>
                  <a:ext uri="{FF2B5EF4-FFF2-40B4-BE49-F238E27FC236}">
                    <a16:creationId xmlns:a16="http://schemas.microsoft.com/office/drawing/2014/main" id="{3D9A9F4F-AAFB-4A3C-835B-4885DDF854FD}"/>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2" name="Freeform 156">
                <a:extLst>
                  <a:ext uri="{FF2B5EF4-FFF2-40B4-BE49-F238E27FC236}">
                    <a16:creationId xmlns:a16="http://schemas.microsoft.com/office/drawing/2014/main" id="{1E03F3D4-7E80-48F6-B520-8919B8809159}"/>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3" name="Freeform 157">
                <a:extLst>
                  <a:ext uri="{FF2B5EF4-FFF2-40B4-BE49-F238E27FC236}">
                    <a16:creationId xmlns:a16="http://schemas.microsoft.com/office/drawing/2014/main" id="{3FF271B0-7955-47E7-85A8-F7F46EF26E3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4" name="Freeform 158">
                <a:extLst>
                  <a:ext uri="{FF2B5EF4-FFF2-40B4-BE49-F238E27FC236}">
                    <a16:creationId xmlns:a16="http://schemas.microsoft.com/office/drawing/2014/main" id="{C6D1B210-6E5C-41F9-AFA1-F10F454657EF}"/>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5" name="Freeform 159">
                <a:extLst>
                  <a:ext uri="{FF2B5EF4-FFF2-40B4-BE49-F238E27FC236}">
                    <a16:creationId xmlns:a16="http://schemas.microsoft.com/office/drawing/2014/main" id="{819274B6-5926-4BA5-BCE8-DBE7A566A7BF}"/>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6" name="Freeform 160">
                <a:extLst>
                  <a:ext uri="{FF2B5EF4-FFF2-40B4-BE49-F238E27FC236}">
                    <a16:creationId xmlns:a16="http://schemas.microsoft.com/office/drawing/2014/main" id="{32CF8BCE-E3F5-4377-A2E6-0AF078C6CD73}"/>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7" name="Freeform 161">
                <a:extLst>
                  <a:ext uri="{FF2B5EF4-FFF2-40B4-BE49-F238E27FC236}">
                    <a16:creationId xmlns:a16="http://schemas.microsoft.com/office/drawing/2014/main" id="{6DDA7BED-84A3-4061-919E-DC2647405AF5}"/>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8" name="Freeform 162">
                <a:extLst>
                  <a:ext uri="{FF2B5EF4-FFF2-40B4-BE49-F238E27FC236}">
                    <a16:creationId xmlns:a16="http://schemas.microsoft.com/office/drawing/2014/main" id="{A73053E5-A0CF-4896-8C2D-5271F9BD03D6}"/>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39" name="Freeform 163">
                <a:extLst>
                  <a:ext uri="{FF2B5EF4-FFF2-40B4-BE49-F238E27FC236}">
                    <a16:creationId xmlns:a16="http://schemas.microsoft.com/office/drawing/2014/main" id="{79507859-32D9-4369-9158-1E9F43A7FCD8}"/>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0" name="Freeform 164">
                <a:extLst>
                  <a:ext uri="{FF2B5EF4-FFF2-40B4-BE49-F238E27FC236}">
                    <a16:creationId xmlns:a16="http://schemas.microsoft.com/office/drawing/2014/main" id="{D4018424-D54B-43CC-A40B-BDB4D9D7522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1" name="Freeform 165">
                <a:extLst>
                  <a:ext uri="{FF2B5EF4-FFF2-40B4-BE49-F238E27FC236}">
                    <a16:creationId xmlns:a16="http://schemas.microsoft.com/office/drawing/2014/main" id="{0FAC2380-1E83-49DA-925E-BFB5F6E5F8DC}"/>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2" name="Freeform 166">
                <a:extLst>
                  <a:ext uri="{FF2B5EF4-FFF2-40B4-BE49-F238E27FC236}">
                    <a16:creationId xmlns:a16="http://schemas.microsoft.com/office/drawing/2014/main" id="{B889C8C0-42E4-4492-9281-6252D15A818C}"/>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3" name="Freeform 167">
                <a:extLst>
                  <a:ext uri="{FF2B5EF4-FFF2-40B4-BE49-F238E27FC236}">
                    <a16:creationId xmlns:a16="http://schemas.microsoft.com/office/drawing/2014/main" id="{BA9E3853-64EA-40BA-9BF2-05683BBD324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4" name="Freeform 168">
                <a:extLst>
                  <a:ext uri="{FF2B5EF4-FFF2-40B4-BE49-F238E27FC236}">
                    <a16:creationId xmlns:a16="http://schemas.microsoft.com/office/drawing/2014/main" id="{637209CD-2D55-44B2-B338-7755CA7FD46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5" name="Freeform 169">
                <a:extLst>
                  <a:ext uri="{FF2B5EF4-FFF2-40B4-BE49-F238E27FC236}">
                    <a16:creationId xmlns:a16="http://schemas.microsoft.com/office/drawing/2014/main" id="{7C320364-F42E-47A1-8228-C38AA3E2CEF5}"/>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6" name="Freeform 170">
                <a:extLst>
                  <a:ext uri="{FF2B5EF4-FFF2-40B4-BE49-F238E27FC236}">
                    <a16:creationId xmlns:a16="http://schemas.microsoft.com/office/drawing/2014/main" id="{7520C39D-4B25-4B00-929F-CF4B835CAA5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7" name="Freeform 171">
                <a:extLst>
                  <a:ext uri="{FF2B5EF4-FFF2-40B4-BE49-F238E27FC236}">
                    <a16:creationId xmlns:a16="http://schemas.microsoft.com/office/drawing/2014/main" id="{A44F55DF-B657-4853-A42E-E98E5CD527F5}"/>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8" name="Freeform 172">
                <a:extLst>
                  <a:ext uri="{FF2B5EF4-FFF2-40B4-BE49-F238E27FC236}">
                    <a16:creationId xmlns:a16="http://schemas.microsoft.com/office/drawing/2014/main" id="{40B87707-E78F-4C04-B0D7-10837C961DEA}"/>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49" name="Freeform 175">
                <a:extLst>
                  <a:ext uri="{FF2B5EF4-FFF2-40B4-BE49-F238E27FC236}">
                    <a16:creationId xmlns:a16="http://schemas.microsoft.com/office/drawing/2014/main" id="{A1464F51-A7C6-44AD-8F18-E47332B07FEB}"/>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0" name="Freeform 177">
                <a:extLst>
                  <a:ext uri="{FF2B5EF4-FFF2-40B4-BE49-F238E27FC236}">
                    <a16:creationId xmlns:a16="http://schemas.microsoft.com/office/drawing/2014/main" id="{B138D046-5E38-4E77-8186-F01B8CFE9C7B}"/>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1" name="Freeform 179">
                <a:extLst>
                  <a:ext uri="{FF2B5EF4-FFF2-40B4-BE49-F238E27FC236}">
                    <a16:creationId xmlns:a16="http://schemas.microsoft.com/office/drawing/2014/main" id="{32AFC129-25D3-4B04-AE42-C2C19B136FE7}"/>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2" name="Freeform 180">
                <a:extLst>
                  <a:ext uri="{FF2B5EF4-FFF2-40B4-BE49-F238E27FC236}">
                    <a16:creationId xmlns:a16="http://schemas.microsoft.com/office/drawing/2014/main" id="{4FADE9EE-7F00-4616-A126-1DA35550362D}"/>
                  </a:ext>
                </a:extLst>
              </p:cNvPr>
              <p:cNvSpPr>
                <a:spLocks noEditPoints="1"/>
              </p:cNvSpPr>
              <p:nvPr/>
            </p:nvSpPr>
            <p:spPr bwMode="black">
              <a:xfrm>
                <a:off x="7108822" y="2208212"/>
                <a:ext cx="1198565"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sp>
          <p:nvSpPr>
            <p:cNvPr id="1253" name="Rectangle 1252">
              <a:extLst>
                <a:ext uri="{FF2B5EF4-FFF2-40B4-BE49-F238E27FC236}">
                  <a16:creationId xmlns:a16="http://schemas.microsoft.com/office/drawing/2014/main" id="{CD2F63C1-B86D-481A-8B84-F391BCEDCF80}"/>
                </a:ext>
              </a:extLst>
            </p:cNvPr>
            <p:cNvSpPr/>
            <p:nvPr/>
          </p:nvSpPr>
          <p:spPr bwMode="auto">
            <a:xfrm>
              <a:off x="1300451" y="3222850"/>
              <a:ext cx="2763977" cy="628948"/>
            </a:xfrm>
            <a:prstGeom prst="rect">
              <a:avLst/>
            </a:prstGeom>
            <a:noFill/>
            <a:ln>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p:nvSpPr>
            <p:cNvPr id="1254" name="TextBox 1253">
              <a:extLst>
                <a:ext uri="{FF2B5EF4-FFF2-40B4-BE49-F238E27FC236}">
                  <a16:creationId xmlns:a16="http://schemas.microsoft.com/office/drawing/2014/main" id="{7EB0D8BF-26DA-49D8-A18B-7B50C769EC44}"/>
                </a:ext>
              </a:extLst>
            </p:cNvPr>
            <p:cNvSpPr txBox="1"/>
            <p:nvPr/>
          </p:nvSpPr>
          <p:spPr>
            <a:xfrm>
              <a:off x="775292" y="2748684"/>
              <a:ext cx="4066993" cy="66959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Domain join DSVM/JupyterHub</a:t>
              </a:r>
            </a:p>
          </p:txBody>
        </p:sp>
        <p:sp>
          <p:nvSpPr>
            <p:cNvPr id="1407" name="TextBox 1406">
              <a:extLst>
                <a:ext uri="{FF2B5EF4-FFF2-40B4-BE49-F238E27FC236}">
                  <a16:creationId xmlns:a16="http://schemas.microsoft.com/office/drawing/2014/main" id="{022817C6-F965-44C4-B6B4-A33BBF839403}"/>
                </a:ext>
              </a:extLst>
            </p:cNvPr>
            <p:cNvSpPr txBox="1"/>
            <p:nvPr/>
          </p:nvSpPr>
          <p:spPr>
            <a:xfrm>
              <a:off x="1340793" y="5246170"/>
              <a:ext cx="4872687" cy="66959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WIA to DSVM &amp; JupyterHub</a:t>
              </a:r>
            </a:p>
          </p:txBody>
        </p:sp>
      </p:grpSp>
      <p:pic>
        <p:nvPicPr>
          <p:cNvPr id="32" name="Picture 31"/>
          <p:cNvPicPr>
            <a:picLocks noChangeAspect="1"/>
          </p:cNvPicPr>
          <p:nvPr/>
        </p:nvPicPr>
        <p:blipFill>
          <a:blip r:embed="rId6">
            <a:duotone>
              <a:schemeClr val="bg2">
                <a:shade val="45000"/>
                <a:satMod val="135000"/>
              </a:schemeClr>
              <a:prstClr val="white"/>
            </a:duotone>
          </a:blip>
          <a:stretch>
            <a:fillRect/>
          </a:stretch>
        </p:blipFill>
        <p:spPr>
          <a:xfrm>
            <a:off x="10659080" y="3774202"/>
            <a:ext cx="1937218" cy="3192518"/>
          </a:xfrm>
          <a:prstGeom prst="rect">
            <a:avLst/>
          </a:prstGeom>
        </p:spPr>
      </p:pic>
      <p:sp>
        <p:nvSpPr>
          <p:cNvPr id="170" name="Title 1">
            <a:extLst>
              <a:ext uri="{FF2B5EF4-FFF2-40B4-BE49-F238E27FC236}">
                <a16:creationId xmlns:a16="http://schemas.microsoft.com/office/drawing/2014/main" id="{F5FE1C8F-872F-4C9A-B1F1-D250D38FEAA4}"/>
              </a:ext>
            </a:extLst>
          </p:cNvPr>
          <p:cNvSpPr txBox="1">
            <a:spLocks/>
          </p:cNvSpPr>
          <p:nvPr/>
        </p:nvSpPr>
        <p:spPr>
          <a:xfrm>
            <a:off x="4077278" y="228600"/>
            <a:ext cx="7983129" cy="780391"/>
          </a:xfrm>
          <a:prstGeom prst="rect">
            <a:avLst/>
          </a:prstGeom>
        </p:spPr>
        <p:txBody>
          <a:bodyPr vert="horz" lIns="93260" tIns="46630" rIns="93260" bIns="4663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950"/>
              <a:t>Flexible </a:t>
            </a:r>
            <a:r>
              <a:rPr lang="en-US" sz="3950" err="1"/>
              <a:t>JupyterHub</a:t>
            </a:r>
            <a:r>
              <a:rPr lang="en-US" sz="3950"/>
              <a:t> Connectivity Models</a:t>
            </a:r>
          </a:p>
        </p:txBody>
      </p:sp>
      <p:sp>
        <p:nvSpPr>
          <p:cNvPr id="293" name="Freeform 5">
            <a:extLst>
              <a:ext uri="{FF2B5EF4-FFF2-40B4-BE49-F238E27FC236}">
                <a16:creationId xmlns:a16="http://schemas.microsoft.com/office/drawing/2014/main" id="{F30D050E-999E-498A-A229-B66D76C10182}"/>
              </a:ext>
            </a:extLst>
          </p:cNvPr>
          <p:cNvSpPr>
            <a:spLocks noChangeAspect="1"/>
          </p:cNvSpPr>
          <p:nvPr/>
        </p:nvSpPr>
        <p:spPr bwMode="black">
          <a:xfrm>
            <a:off x="127122" y="7319578"/>
            <a:ext cx="5673718" cy="2304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alpha val="9000"/>
            </a:schemeClr>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 name="Rectangle 1">
            <a:extLst>
              <a:ext uri="{FF2B5EF4-FFF2-40B4-BE49-F238E27FC236}">
                <a16:creationId xmlns:a16="http://schemas.microsoft.com/office/drawing/2014/main" id="{3A79B117-2E6C-4CBC-9E99-2F7648959FFF}"/>
              </a:ext>
            </a:extLst>
          </p:cNvPr>
          <p:cNvSpPr/>
          <p:nvPr/>
        </p:nvSpPr>
        <p:spPr>
          <a:xfrm>
            <a:off x="9138812" y="6597388"/>
            <a:ext cx="3173369" cy="369332"/>
          </a:xfrm>
          <a:prstGeom prst="rect">
            <a:avLst/>
          </a:prstGeom>
        </p:spPr>
        <p:txBody>
          <a:bodyPr wrap="none">
            <a:spAutoFit/>
          </a:bodyPr>
          <a:lstStyle/>
          <a:p>
            <a:r>
              <a:rPr lang="en-GB"/>
              <a:t>https://aka.ms/archjupyterhub</a:t>
            </a:r>
          </a:p>
        </p:txBody>
      </p:sp>
      <p:grpSp>
        <p:nvGrpSpPr>
          <p:cNvPr id="1417" name="Group 1416">
            <a:extLst>
              <a:ext uri="{FF2B5EF4-FFF2-40B4-BE49-F238E27FC236}">
                <a16:creationId xmlns:a16="http://schemas.microsoft.com/office/drawing/2014/main" id="{C63C65E9-3B91-484A-A8F7-B8CF858CAFED}"/>
              </a:ext>
            </a:extLst>
          </p:cNvPr>
          <p:cNvGrpSpPr/>
          <p:nvPr/>
        </p:nvGrpSpPr>
        <p:grpSpPr>
          <a:xfrm>
            <a:off x="2536443" y="5416007"/>
            <a:ext cx="351157" cy="413380"/>
            <a:chOff x="8047037" y="3712007"/>
            <a:chExt cx="609600" cy="623455"/>
          </a:xfrm>
        </p:grpSpPr>
        <p:sp>
          <p:nvSpPr>
            <p:cNvPr id="1418" name="Hexagon 1417">
              <a:extLst>
                <a:ext uri="{FF2B5EF4-FFF2-40B4-BE49-F238E27FC236}">
                  <a16:creationId xmlns:a16="http://schemas.microsoft.com/office/drawing/2014/main" id="{2B1F682E-C5D0-4050-BEB9-AED7AFDB3A2D}"/>
                </a:ext>
              </a:extLst>
            </p:cNvPr>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useBgFill="1">
          <p:nvSpPr>
            <p:cNvPr id="1419" name="Rectangle 1418">
              <a:extLst>
                <a:ext uri="{FF2B5EF4-FFF2-40B4-BE49-F238E27FC236}">
                  <a16:creationId xmlns:a16="http://schemas.microsoft.com/office/drawing/2014/main" id="{D10E4B97-BAF1-4B02-A000-3EFDD2DE738C}"/>
                </a:ext>
              </a:extLst>
            </p:cNvPr>
            <p:cNvSpPr/>
            <p:nvPr/>
          </p:nvSpPr>
          <p:spPr bwMode="auto">
            <a:xfrm>
              <a:off x="8176885" y="3712007"/>
              <a:ext cx="355928" cy="6234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b="1" kern="0">
                  <a:solidFill>
                    <a:srgbClr val="00B0F0"/>
                  </a:solidFill>
                  <a:latin typeface="Segoe UI"/>
                </a:rPr>
                <a:t>…</a:t>
              </a:r>
            </a:p>
            <a:p>
              <a:pPr algn="ctr" defTabSz="914102" fontAlgn="base">
                <a:spcBef>
                  <a:spcPct val="0"/>
                </a:spcBef>
                <a:spcAft>
                  <a:spcPct val="0"/>
                </a:spcAft>
                <a:defRPr/>
              </a:pPr>
              <a:endParaRPr kumimoji="0" lang="en-US" sz="980" b="1" kern="0">
                <a:solidFill>
                  <a:srgbClr val="00B0F0"/>
                </a:solidFill>
                <a:latin typeface="Segoe UI"/>
              </a:endParaRPr>
            </a:p>
          </p:txBody>
        </p:sp>
      </p:grpSp>
      <p:sp>
        <p:nvSpPr>
          <p:cNvPr id="1420" name="TextBox 1419">
            <a:extLst>
              <a:ext uri="{FF2B5EF4-FFF2-40B4-BE49-F238E27FC236}">
                <a16:creationId xmlns:a16="http://schemas.microsoft.com/office/drawing/2014/main" id="{75855E37-A0C2-4867-ACBB-EEE533E6CF2A}"/>
              </a:ext>
            </a:extLst>
          </p:cNvPr>
          <p:cNvSpPr txBox="1"/>
          <p:nvPr/>
        </p:nvSpPr>
        <p:spPr>
          <a:xfrm>
            <a:off x="1626696" y="5559402"/>
            <a:ext cx="1154951" cy="41430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900" i="1" kern="0">
                <a:gradFill>
                  <a:gsLst>
                    <a:gs pos="2917">
                      <a:srgbClr val="505050"/>
                    </a:gs>
                    <a:gs pos="30000">
                      <a:srgbClr val="505050"/>
                    </a:gs>
                  </a:gsLst>
                  <a:lin ang="5400000" scaled="0"/>
                </a:gradFill>
                <a:latin typeface="Segoe UI Light"/>
              </a:rPr>
              <a:t>Virtual network</a:t>
            </a:r>
          </a:p>
        </p:txBody>
      </p:sp>
      <p:grpSp>
        <p:nvGrpSpPr>
          <p:cNvPr id="1421" name="Group 1420">
            <a:extLst>
              <a:ext uri="{FF2B5EF4-FFF2-40B4-BE49-F238E27FC236}">
                <a16:creationId xmlns:a16="http://schemas.microsoft.com/office/drawing/2014/main" id="{F8050935-49F4-4691-A705-A0737DCD6C2D}"/>
              </a:ext>
            </a:extLst>
          </p:cNvPr>
          <p:cNvGrpSpPr/>
          <p:nvPr/>
        </p:nvGrpSpPr>
        <p:grpSpPr>
          <a:xfrm>
            <a:off x="2602867" y="3775882"/>
            <a:ext cx="340537" cy="429547"/>
            <a:chOff x="8047037" y="3712007"/>
            <a:chExt cx="609600" cy="623455"/>
          </a:xfrm>
        </p:grpSpPr>
        <p:sp>
          <p:nvSpPr>
            <p:cNvPr id="1422" name="Hexagon 1421">
              <a:extLst>
                <a:ext uri="{FF2B5EF4-FFF2-40B4-BE49-F238E27FC236}">
                  <a16:creationId xmlns:a16="http://schemas.microsoft.com/office/drawing/2014/main" id="{E4F1A3CB-9B35-43E9-8D03-BF05241BE8BC}"/>
                </a:ext>
              </a:extLst>
            </p:cNvPr>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useBgFill="1">
          <p:nvSpPr>
            <p:cNvPr id="1423" name="Rectangle 1422">
              <a:extLst>
                <a:ext uri="{FF2B5EF4-FFF2-40B4-BE49-F238E27FC236}">
                  <a16:creationId xmlns:a16="http://schemas.microsoft.com/office/drawing/2014/main" id="{3FE16AE7-9213-43D3-97E1-17D19B88D915}"/>
                </a:ext>
              </a:extLst>
            </p:cNvPr>
            <p:cNvSpPr/>
            <p:nvPr/>
          </p:nvSpPr>
          <p:spPr bwMode="auto">
            <a:xfrm>
              <a:off x="8176885" y="3712007"/>
              <a:ext cx="355928" cy="6234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b="1" kern="0">
                  <a:solidFill>
                    <a:srgbClr val="00B0F0"/>
                  </a:solidFill>
                  <a:latin typeface="Segoe UI"/>
                </a:rPr>
                <a:t>…</a:t>
              </a:r>
            </a:p>
            <a:p>
              <a:pPr algn="ctr" defTabSz="914102" fontAlgn="base">
                <a:spcBef>
                  <a:spcPct val="0"/>
                </a:spcBef>
                <a:spcAft>
                  <a:spcPct val="0"/>
                </a:spcAft>
                <a:defRPr/>
              </a:pPr>
              <a:endParaRPr kumimoji="0" lang="en-US" sz="980" b="1" kern="0">
                <a:solidFill>
                  <a:srgbClr val="00B0F0"/>
                </a:solidFill>
                <a:latin typeface="Segoe UI"/>
              </a:endParaRPr>
            </a:p>
          </p:txBody>
        </p:sp>
      </p:grpSp>
      <p:sp>
        <p:nvSpPr>
          <p:cNvPr id="1424" name="TextBox 1423">
            <a:extLst>
              <a:ext uri="{FF2B5EF4-FFF2-40B4-BE49-F238E27FC236}">
                <a16:creationId xmlns:a16="http://schemas.microsoft.com/office/drawing/2014/main" id="{9B74CDF1-CF4F-48A5-8070-AF8BC8482917}"/>
              </a:ext>
            </a:extLst>
          </p:cNvPr>
          <p:cNvSpPr txBox="1"/>
          <p:nvPr/>
        </p:nvSpPr>
        <p:spPr>
          <a:xfrm>
            <a:off x="1702032" y="3935059"/>
            <a:ext cx="1120023" cy="41430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900" i="1" kern="0">
                <a:gradFill>
                  <a:gsLst>
                    <a:gs pos="2917">
                      <a:srgbClr val="505050"/>
                    </a:gs>
                    <a:gs pos="30000">
                      <a:srgbClr val="505050"/>
                    </a:gs>
                  </a:gsLst>
                  <a:lin ang="5400000" scaled="0"/>
                </a:gradFill>
                <a:latin typeface="Segoe UI Light"/>
              </a:rPr>
              <a:t>Virtual network</a:t>
            </a:r>
          </a:p>
        </p:txBody>
      </p:sp>
      <p:grpSp>
        <p:nvGrpSpPr>
          <p:cNvPr id="1425" name="Group 1424">
            <a:extLst>
              <a:ext uri="{FF2B5EF4-FFF2-40B4-BE49-F238E27FC236}">
                <a16:creationId xmlns:a16="http://schemas.microsoft.com/office/drawing/2014/main" id="{6B5538B4-A3B8-4A44-912A-A8B4AD264C7A}"/>
              </a:ext>
            </a:extLst>
          </p:cNvPr>
          <p:cNvGrpSpPr/>
          <p:nvPr/>
        </p:nvGrpSpPr>
        <p:grpSpPr>
          <a:xfrm>
            <a:off x="2564080" y="2226223"/>
            <a:ext cx="340537" cy="429547"/>
            <a:chOff x="8047037" y="3712007"/>
            <a:chExt cx="609600" cy="623455"/>
          </a:xfrm>
        </p:grpSpPr>
        <p:sp>
          <p:nvSpPr>
            <p:cNvPr id="1426" name="Hexagon 1425">
              <a:extLst>
                <a:ext uri="{FF2B5EF4-FFF2-40B4-BE49-F238E27FC236}">
                  <a16:creationId xmlns:a16="http://schemas.microsoft.com/office/drawing/2014/main" id="{F16CD834-8088-4CE5-85F3-8C7BD887E53F}"/>
                </a:ext>
              </a:extLst>
            </p:cNvPr>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sp useBgFill="1">
          <p:nvSpPr>
            <p:cNvPr id="1427" name="Rectangle 1426">
              <a:extLst>
                <a:ext uri="{FF2B5EF4-FFF2-40B4-BE49-F238E27FC236}">
                  <a16:creationId xmlns:a16="http://schemas.microsoft.com/office/drawing/2014/main" id="{73964AB5-1A43-41F0-885A-205444C5D4C6}"/>
                </a:ext>
              </a:extLst>
            </p:cNvPr>
            <p:cNvSpPr/>
            <p:nvPr/>
          </p:nvSpPr>
          <p:spPr bwMode="auto">
            <a:xfrm>
              <a:off x="8176885" y="3712007"/>
              <a:ext cx="355928" cy="6234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b="1" kern="0">
                  <a:solidFill>
                    <a:srgbClr val="00B0F0"/>
                  </a:solidFill>
                  <a:latin typeface="Segoe UI"/>
                </a:rPr>
                <a:t>…</a:t>
              </a:r>
            </a:p>
            <a:p>
              <a:pPr algn="ctr" defTabSz="914102" fontAlgn="base">
                <a:spcBef>
                  <a:spcPct val="0"/>
                </a:spcBef>
                <a:spcAft>
                  <a:spcPct val="0"/>
                </a:spcAft>
                <a:defRPr/>
              </a:pPr>
              <a:endParaRPr kumimoji="0" lang="en-US" sz="980" b="1" kern="0">
                <a:solidFill>
                  <a:srgbClr val="00B0F0"/>
                </a:solidFill>
                <a:latin typeface="Segoe UI"/>
              </a:endParaRPr>
            </a:p>
          </p:txBody>
        </p:sp>
      </p:grpSp>
      <p:sp>
        <p:nvSpPr>
          <p:cNvPr id="1428" name="TextBox 1427">
            <a:extLst>
              <a:ext uri="{FF2B5EF4-FFF2-40B4-BE49-F238E27FC236}">
                <a16:creationId xmlns:a16="http://schemas.microsoft.com/office/drawing/2014/main" id="{D5C8EAD6-C64F-46E0-B6AA-910507165AFF}"/>
              </a:ext>
            </a:extLst>
          </p:cNvPr>
          <p:cNvSpPr txBox="1"/>
          <p:nvPr/>
        </p:nvSpPr>
        <p:spPr>
          <a:xfrm>
            <a:off x="1663245" y="2385400"/>
            <a:ext cx="1120023" cy="41430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900" i="1" kern="0">
                <a:gradFill>
                  <a:gsLst>
                    <a:gs pos="2917">
                      <a:srgbClr val="505050"/>
                    </a:gs>
                    <a:gs pos="30000">
                      <a:srgbClr val="505050"/>
                    </a:gs>
                  </a:gsLst>
                  <a:lin ang="5400000" scaled="0"/>
                </a:gradFill>
                <a:latin typeface="Segoe UI Light"/>
              </a:rPr>
              <a:t>Virtual network</a:t>
            </a:r>
          </a:p>
        </p:txBody>
      </p:sp>
      <p:sp>
        <p:nvSpPr>
          <p:cNvPr id="1672" name="Rectangle 1671">
            <a:extLst>
              <a:ext uri="{FF2B5EF4-FFF2-40B4-BE49-F238E27FC236}">
                <a16:creationId xmlns:a16="http://schemas.microsoft.com/office/drawing/2014/main" id="{97A9FEC4-241E-434E-9697-8BA12C5BF55E}"/>
              </a:ext>
            </a:extLst>
          </p:cNvPr>
          <p:cNvSpPr/>
          <p:nvPr/>
        </p:nvSpPr>
        <p:spPr bwMode="auto">
          <a:xfrm>
            <a:off x="5508027" y="5507609"/>
            <a:ext cx="2215620" cy="103513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grpSp>
        <p:nvGrpSpPr>
          <p:cNvPr id="1673" name="Group 1672">
            <a:extLst>
              <a:ext uri="{FF2B5EF4-FFF2-40B4-BE49-F238E27FC236}">
                <a16:creationId xmlns:a16="http://schemas.microsoft.com/office/drawing/2014/main" id="{10280811-E216-4DD4-8EBB-5F5A32122F95}"/>
              </a:ext>
            </a:extLst>
          </p:cNvPr>
          <p:cNvGrpSpPr/>
          <p:nvPr/>
        </p:nvGrpSpPr>
        <p:grpSpPr bwMode="black">
          <a:xfrm>
            <a:off x="6793335" y="5579127"/>
            <a:ext cx="313711" cy="288550"/>
            <a:chOff x="7010400" y="2133600"/>
            <a:chExt cx="1379538" cy="1065213"/>
          </a:xfrm>
          <a:solidFill>
            <a:srgbClr val="505050"/>
          </a:solidFill>
        </p:grpSpPr>
        <p:sp>
          <p:nvSpPr>
            <p:cNvPr id="1674" name="Freeform 30">
              <a:extLst>
                <a:ext uri="{FF2B5EF4-FFF2-40B4-BE49-F238E27FC236}">
                  <a16:creationId xmlns:a16="http://schemas.microsoft.com/office/drawing/2014/main" id="{8A45E38A-D68C-4564-A99E-B11F28A76CD8}"/>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5" name="Freeform 31">
              <a:extLst>
                <a:ext uri="{FF2B5EF4-FFF2-40B4-BE49-F238E27FC236}">
                  <a16:creationId xmlns:a16="http://schemas.microsoft.com/office/drawing/2014/main" id="{EABC8EEA-8BBB-41F6-B2ED-5AB4A6447B7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6" name="Freeform 32">
              <a:extLst>
                <a:ext uri="{FF2B5EF4-FFF2-40B4-BE49-F238E27FC236}">
                  <a16:creationId xmlns:a16="http://schemas.microsoft.com/office/drawing/2014/main" id="{E0275118-CF7D-40E9-BE28-8035A9384B8F}"/>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7" name="Freeform 33">
              <a:extLst>
                <a:ext uri="{FF2B5EF4-FFF2-40B4-BE49-F238E27FC236}">
                  <a16:creationId xmlns:a16="http://schemas.microsoft.com/office/drawing/2014/main" id="{81AAA6D3-8D96-4F94-93BA-2AB1809381D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8" name="Freeform 34">
              <a:extLst>
                <a:ext uri="{FF2B5EF4-FFF2-40B4-BE49-F238E27FC236}">
                  <a16:creationId xmlns:a16="http://schemas.microsoft.com/office/drawing/2014/main" id="{95B76AEE-C0F8-4924-810C-61D44E0CA3F8}"/>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79" name="Freeform 35">
              <a:extLst>
                <a:ext uri="{FF2B5EF4-FFF2-40B4-BE49-F238E27FC236}">
                  <a16:creationId xmlns:a16="http://schemas.microsoft.com/office/drawing/2014/main" id="{163B9894-EA77-40CC-99FB-DE1CF0240B64}"/>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0" name="Freeform 36">
              <a:extLst>
                <a:ext uri="{FF2B5EF4-FFF2-40B4-BE49-F238E27FC236}">
                  <a16:creationId xmlns:a16="http://schemas.microsoft.com/office/drawing/2014/main" id="{C9061BB4-2606-40B8-AA71-CBE71A1A28D5}"/>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1" name="Freeform 37">
              <a:extLst>
                <a:ext uri="{FF2B5EF4-FFF2-40B4-BE49-F238E27FC236}">
                  <a16:creationId xmlns:a16="http://schemas.microsoft.com/office/drawing/2014/main" id="{D6CCA65B-8382-4A2D-B69C-164902824A2F}"/>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2" name="Freeform 38">
              <a:extLst>
                <a:ext uri="{FF2B5EF4-FFF2-40B4-BE49-F238E27FC236}">
                  <a16:creationId xmlns:a16="http://schemas.microsoft.com/office/drawing/2014/main" id="{A8350C7D-A319-4980-B514-860E47B01A88}"/>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3" name="Freeform 39">
              <a:extLst>
                <a:ext uri="{FF2B5EF4-FFF2-40B4-BE49-F238E27FC236}">
                  <a16:creationId xmlns:a16="http://schemas.microsoft.com/office/drawing/2014/main" id="{6A4D4B4C-8555-4BAE-A213-1288921A2CF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4" name="Freeform 40">
              <a:extLst>
                <a:ext uri="{FF2B5EF4-FFF2-40B4-BE49-F238E27FC236}">
                  <a16:creationId xmlns:a16="http://schemas.microsoft.com/office/drawing/2014/main" id="{AB27B478-9784-4B11-BBD4-33BA40C184C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5" name="Freeform 41">
              <a:extLst>
                <a:ext uri="{FF2B5EF4-FFF2-40B4-BE49-F238E27FC236}">
                  <a16:creationId xmlns:a16="http://schemas.microsoft.com/office/drawing/2014/main" id="{0AE101BB-068E-4E5A-B856-838D4224BBFB}"/>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6" name="Freeform 42">
              <a:extLst>
                <a:ext uri="{FF2B5EF4-FFF2-40B4-BE49-F238E27FC236}">
                  <a16:creationId xmlns:a16="http://schemas.microsoft.com/office/drawing/2014/main" id="{BD73A14A-3EBC-43A0-A532-458D00C8259A}"/>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7" name="Freeform 43">
              <a:extLst>
                <a:ext uri="{FF2B5EF4-FFF2-40B4-BE49-F238E27FC236}">
                  <a16:creationId xmlns:a16="http://schemas.microsoft.com/office/drawing/2014/main" id="{ABA6B508-1A3C-46FE-BA84-4A659C1DF3F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8" name="Freeform 44">
              <a:extLst>
                <a:ext uri="{FF2B5EF4-FFF2-40B4-BE49-F238E27FC236}">
                  <a16:creationId xmlns:a16="http://schemas.microsoft.com/office/drawing/2014/main" id="{A84A3BD9-E7D6-4D77-8EE7-96D8B317AB9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89" name="Freeform 45">
              <a:extLst>
                <a:ext uri="{FF2B5EF4-FFF2-40B4-BE49-F238E27FC236}">
                  <a16:creationId xmlns:a16="http://schemas.microsoft.com/office/drawing/2014/main" id="{8CDCB8D7-1D66-4FD9-A593-4171F21358BC}"/>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0" name="Freeform 46">
              <a:extLst>
                <a:ext uri="{FF2B5EF4-FFF2-40B4-BE49-F238E27FC236}">
                  <a16:creationId xmlns:a16="http://schemas.microsoft.com/office/drawing/2014/main" id="{A6224B82-421B-4845-8545-D020694D683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1" name="Freeform 47">
              <a:extLst>
                <a:ext uri="{FF2B5EF4-FFF2-40B4-BE49-F238E27FC236}">
                  <a16:creationId xmlns:a16="http://schemas.microsoft.com/office/drawing/2014/main" id="{67909EE4-2EAE-4674-A95B-62D11640C1E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2" name="Freeform 48">
              <a:extLst>
                <a:ext uri="{FF2B5EF4-FFF2-40B4-BE49-F238E27FC236}">
                  <a16:creationId xmlns:a16="http://schemas.microsoft.com/office/drawing/2014/main" id="{48B71F1B-7776-43D3-B82B-6D63BE07445A}"/>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3" name="Freeform 49">
              <a:extLst>
                <a:ext uri="{FF2B5EF4-FFF2-40B4-BE49-F238E27FC236}">
                  <a16:creationId xmlns:a16="http://schemas.microsoft.com/office/drawing/2014/main" id="{103A98E0-123E-4604-BB91-F5ABB4FE61F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4" name="Freeform 50">
              <a:extLst>
                <a:ext uri="{FF2B5EF4-FFF2-40B4-BE49-F238E27FC236}">
                  <a16:creationId xmlns:a16="http://schemas.microsoft.com/office/drawing/2014/main" id="{7F0D6E75-CA88-4C9F-B1B4-5A3D7E6975AF}"/>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5" name="Freeform 51">
              <a:extLst>
                <a:ext uri="{FF2B5EF4-FFF2-40B4-BE49-F238E27FC236}">
                  <a16:creationId xmlns:a16="http://schemas.microsoft.com/office/drawing/2014/main" id="{B9740053-6D7D-4837-BF4F-57E3F73DC56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6" name="Freeform 52">
              <a:extLst>
                <a:ext uri="{FF2B5EF4-FFF2-40B4-BE49-F238E27FC236}">
                  <a16:creationId xmlns:a16="http://schemas.microsoft.com/office/drawing/2014/main" id="{1407EE85-1925-4C30-BDF0-377AE5729AAF}"/>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7" name="Freeform 53">
              <a:extLst>
                <a:ext uri="{FF2B5EF4-FFF2-40B4-BE49-F238E27FC236}">
                  <a16:creationId xmlns:a16="http://schemas.microsoft.com/office/drawing/2014/main" id="{BE47C04D-C82E-485A-8C46-C0C3BB973998}"/>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8" name="Freeform 54">
              <a:extLst>
                <a:ext uri="{FF2B5EF4-FFF2-40B4-BE49-F238E27FC236}">
                  <a16:creationId xmlns:a16="http://schemas.microsoft.com/office/drawing/2014/main" id="{11944E6E-1189-40B1-B9F1-F531217A78E4}"/>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699" name="Freeform 55">
              <a:extLst>
                <a:ext uri="{FF2B5EF4-FFF2-40B4-BE49-F238E27FC236}">
                  <a16:creationId xmlns:a16="http://schemas.microsoft.com/office/drawing/2014/main" id="{8A495478-7C40-42A7-8DA6-E3AD4D16270D}"/>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0" name="Freeform 56">
              <a:extLst>
                <a:ext uri="{FF2B5EF4-FFF2-40B4-BE49-F238E27FC236}">
                  <a16:creationId xmlns:a16="http://schemas.microsoft.com/office/drawing/2014/main" id="{9E677723-63EA-4B7B-99FA-64A5328C44E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1" name="Freeform 57">
              <a:extLst>
                <a:ext uri="{FF2B5EF4-FFF2-40B4-BE49-F238E27FC236}">
                  <a16:creationId xmlns:a16="http://schemas.microsoft.com/office/drawing/2014/main" id="{A8E25C4C-F679-47CA-9BDD-99A81D2FDB01}"/>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2" name="Freeform 58">
              <a:extLst>
                <a:ext uri="{FF2B5EF4-FFF2-40B4-BE49-F238E27FC236}">
                  <a16:creationId xmlns:a16="http://schemas.microsoft.com/office/drawing/2014/main" id="{21E03BCA-849E-4D32-9C73-9743C2E0384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3" name="Freeform 59">
              <a:extLst>
                <a:ext uri="{FF2B5EF4-FFF2-40B4-BE49-F238E27FC236}">
                  <a16:creationId xmlns:a16="http://schemas.microsoft.com/office/drawing/2014/main" id="{111395A7-A1EA-4727-A8EC-1DB50007E4B6}"/>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4" name="Freeform 60">
              <a:extLst>
                <a:ext uri="{FF2B5EF4-FFF2-40B4-BE49-F238E27FC236}">
                  <a16:creationId xmlns:a16="http://schemas.microsoft.com/office/drawing/2014/main" id="{C024858F-91ED-4E4D-80BC-B73945BA335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5" name="Freeform 61">
              <a:extLst>
                <a:ext uri="{FF2B5EF4-FFF2-40B4-BE49-F238E27FC236}">
                  <a16:creationId xmlns:a16="http://schemas.microsoft.com/office/drawing/2014/main" id="{A81E252D-FDA7-4BBC-A64F-D0F99206C043}"/>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6" name="Freeform 62">
              <a:extLst>
                <a:ext uri="{FF2B5EF4-FFF2-40B4-BE49-F238E27FC236}">
                  <a16:creationId xmlns:a16="http://schemas.microsoft.com/office/drawing/2014/main" id="{4B9DE4F5-319A-41E0-9C63-D7459AB3CFDB}"/>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7" name="Freeform 63">
              <a:extLst>
                <a:ext uri="{FF2B5EF4-FFF2-40B4-BE49-F238E27FC236}">
                  <a16:creationId xmlns:a16="http://schemas.microsoft.com/office/drawing/2014/main" id="{CC75099D-A1A0-4CFF-86A7-E9F4506F2BAB}"/>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8" name="Freeform 64">
              <a:extLst>
                <a:ext uri="{FF2B5EF4-FFF2-40B4-BE49-F238E27FC236}">
                  <a16:creationId xmlns:a16="http://schemas.microsoft.com/office/drawing/2014/main" id="{F763926B-5F9F-40CD-98D0-7AB7808FADB1}"/>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09" name="Freeform 65">
              <a:extLst>
                <a:ext uri="{FF2B5EF4-FFF2-40B4-BE49-F238E27FC236}">
                  <a16:creationId xmlns:a16="http://schemas.microsoft.com/office/drawing/2014/main" id="{B3DCEFC5-A49F-40E4-9C99-B1D33B311477}"/>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0" name="Freeform 66">
              <a:extLst>
                <a:ext uri="{FF2B5EF4-FFF2-40B4-BE49-F238E27FC236}">
                  <a16:creationId xmlns:a16="http://schemas.microsoft.com/office/drawing/2014/main" id="{A2F71BF7-A96A-4AAD-9F53-91D86BD14454}"/>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1" name="Freeform 67">
              <a:extLst>
                <a:ext uri="{FF2B5EF4-FFF2-40B4-BE49-F238E27FC236}">
                  <a16:creationId xmlns:a16="http://schemas.microsoft.com/office/drawing/2014/main" id="{1F610689-C016-4208-B236-8C8E0BC70051}"/>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2" name="Freeform 68">
              <a:extLst>
                <a:ext uri="{FF2B5EF4-FFF2-40B4-BE49-F238E27FC236}">
                  <a16:creationId xmlns:a16="http://schemas.microsoft.com/office/drawing/2014/main" id="{241896D6-41A8-4002-9AED-DDCF4251A94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3" name="Freeform 69">
              <a:extLst>
                <a:ext uri="{FF2B5EF4-FFF2-40B4-BE49-F238E27FC236}">
                  <a16:creationId xmlns:a16="http://schemas.microsoft.com/office/drawing/2014/main" id="{259FF5A4-59ED-4BBF-8112-1318E6D0082A}"/>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4" name="Freeform 70">
              <a:extLst>
                <a:ext uri="{FF2B5EF4-FFF2-40B4-BE49-F238E27FC236}">
                  <a16:creationId xmlns:a16="http://schemas.microsoft.com/office/drawing/2014/main" id="{4B9D5BC5-A29D-42F4-8B76-A8D73131149B}"/>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5" name="Freeform 71">
              <a:extLst>
                <a:ext uri="{FF2B5EF4-FFF2-40B4-BE49-F238E27FC236}">
                  <a16:creationId xmlns:a16="http://schemas.microsoft.com/office/drawing/2014/main" id="{C056B005-B60B-402F-9675-F5EFB13DC0AF}"/>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6" name="Freeform 72">
              <a:extLst>
                <a:ext uri="{FF2B5EF4-FFF2-40B4-BE49-F238E27FC236}">
                  <a16:creationId xmlns:a16="http://schemas.microsoft.com/office/drawing/2014/main" id="{F7FFCC6C-8B93-4371-B46B-1F5D11E8E824}"/>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7" name="Freeform 73">
              <a:extLst>
                <a:ext uri="{FF2B5EF4-FFF2-40B4-BE49-F238E27FC236}">
                  <a16:creationId xmlns:a16="http://schemas.microsoft.com/office/drawing/2014/main" id="{B925F278-411F-4F13-8D20-A6CB1A2B418F}"/>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8" name="Freeform 74">
              <a:extLst>
                <a:ext uri="{FF2B5EF4-FFF2-40B4-BE49-F238E27FC236}">
                  <a16:creationId xmlns:a16="http://schemas.microsoft.com/office/drawing/2014/main" id="{36826B8B-4369-44B9-8962-CE9C8DA73088}"/>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19" name="Freeform 75">
              <a:extLst>
                <a:ext uri="{FF2B5EF4-FFF2-40B4-BE49-F238E27FC236}">
                  <a16:creationId xmlns:a16="http://schemas.microsoft.com/office/drawing/2014/main" id="{738C464A-50BD-43B7-8079-694B1E78FF3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0" name="Freeform 76">
              <a:extLst>
                <a:ext uri="{FF2B5EF4-FFF2-40B4-BE49-F238E27FC236}">
                  <a16:creationId xmlns:a16="http://schemas.microsoft.com/office/drawing/2014/main" id="{A72A8458-0609-43CF-A70C-0344DB231EF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723" name="Group 1722">
            <a:extLst>
              <a:ext uri="{FF2B5EF4-FFF2-40B4-BE49-F238E27FC236}">
                <a16:creationId xmlns:a16="http://schemas.microsoft.com/office/drawing/2014/main" id="{BFF8FF1A-5431-4F12-9ACB-81E300012BB1}"/>
              </a:ext>
            </a:extLst>
          </p:cNvPr>
          <p:cNvGrpSpPr/>
          <p:nvPr/>
        </p:nvGrpSpPr>
        <p:grpSpPr bwMode="black">
          <a:xfrm>
            <a:off x="6667032" y="6131080"/>
            <a:ext cx="313711" cy="288550"/>
            <a:chOff x="7010400" y="2133600"/>
            <a:chExt cx="1379538" cy="1065213"/>
          </a:xfrm>
          <a:solidFill>
            <a:srgbClr val="505050"/>
          </a:solidFill>
        </p:grpSpPr>
        <p:sp>
          <p:nvSpPr>
            <p:cNvPr id="1724" name="Freeform 82">
              <a:extLst>
                <a:ext uri="{FF2B5EF4-FFF2-40B4-BE49-F238E27FC236}">
                  <a16:creationId xmlns:a16="http://schemas.microsoft.com/office/drawing/2014/main" id="{C748C084-FF7C-4DB5-81D8-6EED8B66D74B}"/>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5" name="Freeform 83">
              <a:extLst>
                <a:ext uri="{FF2B5EF4-FFF2-40B4-BE49-F238E27FC236}">
                  <a16:creationId xmlns:a16="http://schemas.microsoft.com/office/drawing/2014/main" id="{7ABD93D7-FB1A-4D50-AE72-B72972A26B9A}"/>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6" name="Freeform 84">
              <a:extLst>
                <a:ext uri="{FF2B5EF4-FFF2-40B4-BE49-F238E27FC236}">
                  <a16:creationId xmlns:a16="http://schemas.microsoft.com/office/drawing/2014/main" id="{54730423-644D-485F-96AB-ED61B3DBCAD2}"/>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7" name="Freeform 85">
              <a:extLst>
                <a:ext uri="{FF2B5EF4-FFF2-40B4-BE49-F238E27FC236}">
                  <a16:creationId xmlns:a16="http://schemas.microsoft.com/office/drawing/2014/main" id="{0712A500-C3F4-496B-A137-EC7DB410D84D}"/>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8" name="Freeform 86">
              <a:extLst>
                <a:ext uri="{FF2B5EF4-FFF2-40B4-BE49-F238E27FC236}">
                  <a16:creationId xmlns:a16="http://schemas.microsoft.com/office/drawing/2014/main" id="{988BFF41-E3E2-45AA-B0D3-A3E2A3283A20}"/>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29" name="Freeform 87">
              <a:extLst>
                <a:ext uri="{FF2B5EF4-FFF2-40B4-BE49-F238E27FC236}">
                  <a16:creationId xmlns:a16="http://schemas.microsoft.com/office/drawing/2014/main" id="{D97811E0-7435-43F0-99F2-8F35B7293E9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0" name="Freeform 88">
              <a:extLst>
                <a:ext uri="{FF2B5EF4-FFF2-40B4-BE49-F238E27FC236}">
                  <a16:creationId xmlns:a16="http://schemas.microsoft.com/office/drawing/2014/main" id="{CDA168F4-F3BA-4E4F-888B-27ED044A78AC}"/>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1" name="Freeform 89">
              <a:extLst>
                <a:ext uri="{FF2B5EF4-FFF2-40B4-BE49-F238E27FC236}">
                  <a16:creationId xmlns:a16="http://schemas.microsoft.com/office/drawing/2014/main" id="{D21F4058-D415-4F4D-9C6C-CE982D2AA22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2" name="Freeform 90">
              <a:extLst>
                <a:ext uri="{FF2B5EF4-FFF2-40B4-BE49-F238E27FC236}">
                  <a16:creationId xmlns:a16="http://schemas.microsoft.com/office/drawing/2014/main" id="{9EC566B8-0080-4BBC-A76E-8DE9E4A56AA5}"/>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3" name="Freeform 91">
              <a:extLst>
                <a:ext uri="{FF2B5EF4-FFF2-40B4-BE49-F238E27FC236}">
                  <a16:creationId xmlns:a16="http://schemas.microsoft.com/office/drawing/2014/main" id="{4F0C28AB-5E79-41C6-BDD8-8E8CC20F307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4" name="Freeform 92">
              <a:extLst>
                <a:ext uri="{FF2B5EF4-FFF2-40B4-BE49-F238E27FC236}">
                  <a16:creationId xmlns:a16="http://schemas.microsoft.com/office/drawing/2014/main" id="{6B49F054-E6CD-4DE4-8DC8-A8BB29F3766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5" name="Freeform 93">
              <a:extLst>
                <a:ext uri="{FF2B5EF4-FFF2-40B4-BE49-F238E27FC236}">
                  <a16:creationId xmlns:a16="http://schemas.microsoft.com/office/drawing/2014/main" id="{D711A1E1-7DC6-40CD-8DBB-F30D3DAA5FF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6" name="Freeform 94">
              <a:extLst>
                <a:ext uri="{FF2B5EF4-FFF2-40B4-BE49-F238E27FC236}">
                  <a16:creationId xmlns:a16="http://schemas.microsoft.com/office/drawing/2014/main" id="{5E833567-6AB2-4C65-AB59-DAA5C2CDC239}"/>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7" name="Freeform 95">
              <a:extLst>
                <a:ext uri="{FF2B5EF4-FFF2-40B4-BE49-F238E27FC236}">
                  <a16:creationId xmlns:a16="http://schemas.microsoft.com/office/drawing/2014/main" id="{55284D63-0C93-4ACB-B70D-27BAC9F59AF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8" name="Freeform 96">
              <a:extLst>
                <a:ext uri="{FF2B5EF4-FFF2-40B4-BE49-F238E27FC236}">
                  <a16:creationId xmlns:a16="http://schemas.microsoft.com/office/drawing/2014/main" id="{CDFDB8DE-531B-4196-BB62-106FF44EBCC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39" name="Freeform 97">
              <a:extLst>
                <a:ext uri="{FF2B5EF4-FFF2-40B4-BE49-F238E27FC236}">
                  <a16:creationId xmlns:a16="http://schemas.microsoft.com/office/drawing/2014/main" id="{74B12100-A126-4DE4-BD55-6431614F5D75}"/>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0" name="Freeform 98">
              <a:extLst>
                <a:ext uri="{FF2B5EF4-FFF2-40B4-BE49-F238E27FC236}">
                  <a16:creationId xmlns:a16="http://schemas.microsoft.com/office/drawing/2014/main" id="{4226EDB0-6F51-41B8-996A-E102E9B636B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1" name="Freeform 99">
              <a:extLst>
                <a:ext uri="{FF2B5EF4-FFF2-40B4-BE49-F238E27FC236}">
                  <a16:creationId xmlns:a16="http://schemas.microsoft.com/office/drawing/2014/main" id="{3D52F6DC-F005-41FF-BD39-99F005D0B47D}"/>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2" name="Freeform 100">
              <a:extLst>
                <a:ext uri="{FF2B5EF4-FFF2-40B4-BE49-F238E27FC236}">
                  <a16:creationId xmlns:a16="http://schemas.microsoft.com/office/drawing/2014/main" id="{7A8EC996-96C5-4257-B192-3729D3C338C9}"/>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3" name="Freeform 101">
              <a:extLst>
                <a:ext uri="{FF2B5EF4-FFF2-40B4-BE49-F238E27FC236}">
                  <a16:creationId xmlns:a16="http://schemas.microsoft.com/office/drawing/2014/main" id="{ED0BF289-C6DE-4554-B376-1B40FFF995CD}"/>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4" name="Freeform 102">
              <a:extLst>
                <a:ext uri="{FF2B5EF4-FFF2-40B4-BE49-F238E27FC236}">
                  <a16:creationId xmlns:a16="http://schemas.microsoft.com/office/drawing/2014/main" id="{78BB1604-2271-4DB8-A54A-B0551B7DB22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5" name="Freeform 103">
              <a:extLst>
                <a:ext uri="{FF2B5EF4-FFF2-40B4-BE49-F238E27FC236}">
                  <a16:creationId xmlns:a16="http://schemas.microsoft.com/office/drawing/2014/main" id="{999B092D-DC61-4EB3-8418-1D2DF8B67D15}"/>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6" name="Freeform 104">
              <a:extLst>
                <a:ext uri="{FF2B5EF4-FFF2-40B4-BE49-F238E27FC236}">
                  <a16:creationId xmlns:a16="http://schemas.microsoft.com/office/drawing/2014/main" id="{D279CC42-3F76-4DF5-885F-D213A8B0F07A}"/>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7" name="Freeform 105">
              <a:extLst>
                <a:ext uri="{FF2B5EF4-FFF2-40B4-BE49-F238E27FC236}">
                  <a16:creationId xmlns:a16="http://schemas.microsoft.com/office/drawing/2014/main" id="{85E269B4-EC86-442B-AE00-EF6F7E664526}"/>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8" name="Freeform 106">
              <a:extLst>
                <a:ext uri="{FF2B5EF4-FFF2-40B4-BE49-F238E27FC236}">
                  <a16:creationId xmlns:a16="http://schemas.microsoft.com/office/drawing/2014/main" id="{70D1BFF3-9FC5-48D4-A1B7-1B3CCD3CA6AB}"/>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49" name="Freeform 107">
              <a:extLst>
                <a:ext uri="{FF2B5EF4-FFF2-40B4-BE49-F238E27FC236}">
                  <a16:creationId xmlns:a16="http://schemas.microsoft.com/office/drawing/2014/main" id="{5A909853-6E1F-4722-AA03-E485CA03268A}"/>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0" name="Freeform 108">
              <a:extLst>
                <a:ext uri="{FF2B5EF4-FFF2-40B4-BE49-F238E27FC236}">
                  <a16:creationId xmlns:a16="http://schemas.microsoft.com/office/drawing/2014/main" id="{575D6265-E9FD-4324-AB91-64127C213E5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1" name="Freeform 109">
              <a:extLst>
                <a:ext uri="{FF2B5EF4-FFF2-40B4-BE49-F238E27FC236}">
                  <a16:creationId xmlns:a16="http://schemas.microsoft.com/office/drawing/2014/main" id="{D9225B96-BEF1-47CD-AA1C-B02655B88659}"/>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2" name="Freeform 110">
              <a:extLst>
                <a:ext uri="{FF2B5EF4-FFF2-40B4-BE49-F238E27FC236}">
                  <a16:creationId xmlns:a16="http://schemas.microsoft.com/office/drawing/2014/main" id="{88877721-D6F3-4D66-82CF-1C536C3EF723}"/>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3" name="Freeform 111">
              <a:extLst>
                <a:ext uri="{FF2B5EF4-FFF2-40B4-BE49-F238E27FC236}">
                  <a16:creationId xmlns:a16="http://schemas.microsoft.com/office/drawing/2014/main" id="{5DAFF6FE-44AB-4A3A-8336-D928C6E0CEB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4" name="Freeform 112">
              <a:extLst>
                <a:ext uri="{FF2B5EF4-FFF2-40B4-BE49-F238E27FC236}">
                  <a16:creationId xmlns:a16="http://schemas.microsoft.com/office/drawing/2014/main" id="{DDA935EE-C7DE-4288-A2C4-0EDB69A9458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5" name="Freeform 113">
              <a:extLst>
                <a:ext uri="{FF2B5EF4-FFF2-40B4-BE49-F238E27FC236}">
                  <a16:creationId xmlns:a16="http://schemas.microsoft.com/office/drawing/2014/main" id="{DF111C90-B875-4D90-A4CE-2B6592D8CBE7}"/>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6" name="Freeform 114">
              <a:extLst>
                <a:ext uri="{FF2B5EF4-FFF2-40B4-BE49-F238E27FC236}">
                  <a16:creationId xmlns:a16="http://schemas.microsoft.com/office/drawing/2014/main" id="{B90055AF-FAC1-4862-9C11-365E960447F2}"/>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7" name="Freeform 115">
              <a:extLst>
                <a:ext uri="{FF2B5EF4-FFF2-40B4-BE49-F238E27FC236}">
                  <a16:creationId xmlns:a16="http://schemas.microsoft.com/office/drawing/2014/main" id="{B63A747E-0C97-4D03-8CCD-7844ED42C7F0}"/>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8" name="Freeform 116">
              <a:extLst>
                <a:ext uri="{FF2B5EF4-FFF2-40B4-BE49-F238E27FC236}">
                  <a16:creationId xmlns:a16="http://schemas.microsoft.com/office/drawing/2014/main" id="{B5681874-9BBE-470B-838D-0F277436E549}"/>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59" name="Freeform 117">
              <a:extLst>
                <a:ext uri="{FF2B5EF4-FFF2-40B4-BE49-F238E27FC236}">
                  <a16:creationId xmlns:a16="http://schemas.microsoft.com/office/drawing/2014/main" id="{C3A1DF50-A98F-4870-80A5-A7350C8FA3A2}"/>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0" name="Freeform 118">
              <a:extLst>
                <a:ext uri="{FF2B5EF4-FFF2-40B4-BE49-F238E27FC236}">
                  <a16:creationId xmlns:a16="http://schemas.microsoft.com/office/drawing/2014/main" id="{AC4FB264-F047-4642-A11C-6CC3D4E7BE8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1" name="Freeform 119">
              <a:extLst>
                <a:ext uri="{FF2B5EF4-FFF2-40B4-BE49-F238E27FC236}">
                  <a16:creationId xmlns:a16="http://schemas.microsoft.com/office/drawing/2014/main" id="{D1B60E08-0606-414D-BB22-3A2963165D29}"/>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2" name="Freeform 120">
              <a:extLst>
                <a:ext uri="{FF2B5EF4-FFF2-40B4-BE49-F238E27FC236}">
                  <a16:creationId xmlns:a16="http://schemas.microsoft.com/office/drawing/2014/main" id="{C735C883-46B7-4F14-9804-4A7F54908A36}"/>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3" name="Freeform 121">
              <a:extLst>
                <a:ext uri="{FF2B5EF4-FFF2-40B4-BE49-F238E27FC236}">
                  <a16:creationId xmlns:a16="http://schemas.microsoft.com/office/drawing/2014/main" id="{F3955646-CC57-4767-AD88-E76DCC51D5E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4" name="Freeform 122">
              <a:extLst>
                <a:ext uri="{FF2B5EF4-FFF2-40B4-BE49-F238E27FC236}">
                  <a16:creationId xmlns:a16="http://schemas.microsoft.com/office/drawing/2014/main" id="{0E0B7236-8681-47BF-8CCB-3A10C72B139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5" name="Freeform 123">
              <a:extLst>
                <a:ext uri="{FF2B5EF4-FFF2-40B4-BE49-F238E27FC236}">
                  <a16:creationId xmlns:a16="http://schemas.microsoft.com/office/drawing/2014/main" id="{E60C120C-05F0-4DD5-81FC-02A3606BAF3D}"/>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6" name="Freeform 124">
              <a:extLst>
                <a:ext uri="{FF2B5EF4-FFF2-40B4-BE49-F238E27FC236}">
                  <a16:creationId xmlns:a16="http://schemas.microsoft.com/office/drawing/2014/main" id="{3206EE89-1FE1-4FFD-882E-3536A6C6B55B}"/>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7" name="Freeform 125">
              <a:extLst>
                <a:ext uri="{FF2B5EF4-FFF2-40B4-BE49-F238E27FC236}">
                  <a16:creationId xmlns:a16="http://schemas.microsoft.com/office/drawing/2014/main" id="{B877E7AF-07E5-4D60-AA0D-E4678CECB3C2}"/>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8" name="Freeform 126">
              <a:extLst>
                <a:ext uri="{FF2B5EF4-FFF2-40B4-BE49-F238E27FC236}">
                  <a16:creationId xmlns:a16="http://schemas.microsoft.com/office/drawing/2014/main" id="{14C2E091-87F9-4569-A500-8C9DB982AF3C}"/>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69" name="Freeform 127">
              <a:extLst>
                <a:ext uri="{FF2B5EF4-FFF2-40B4-BE49-F238E27FC236}">
                  <a16:creationId xmlns:a16="http://schemas.microsoft.com/office/drawing/2014/main" id="{56527822-E4CB-4E74-BE21-E5CBCB0EAD5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0" name="Freeform 128">
              <a:extLst>
                <a:ext uri="{FF2B5EF4-FFF2-40B4-BE49-F238E27FC236}">
                  <a16:creationId xmlns:a16="http://schemas.microsoft.com/office/drawing/2014/main" id="{9AB7A6E1-8E34-484E-A4A1-180452C7B39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771" name="Group 1770">
            <a:extLst>
              <a:ext uri="{FF2B5EF4-FFF2-40B4-BE49-F238E27FC236}">
                <a16:creationId xmlns:a16="http://schemas.microsoft.com/office/drawing/2014/main" id="{C370CBE8-5429-46C5-B7B0-2A506C4F3762}"/>
              </a:ext>
            </a:extLst>
          </p:cNvPr>
          <p:cNvGrpSpPr/>
          <p:nvPr/>
        </p:nvGrpSpPr>
        <p:grpSpPr bwMode="black">
          <a:xfrm>
            <a:off x="7025611" y="6117357"/>
            <a:ext cx="313711" cy="288550"/>
            <a:chOff x="7010400" y="2133600"/>
            <a:chExt cx="1379538" cy="1065213"/>
          </a:xfrm>
          <a:solidFill>
            <a:srgbClr val="505050"/>
          </a:solidFill>
        </p:grpSpPr>
        <p:sp>
          <p:nvSpPr>
            <p:cNvPr id="1772" name="Freeform 82">
              <a:extLst>
                <a:ext uri="{FF2B5EF4-FFF2-40B4-BE49-F238E27FC236}">
                  <a16:creationId xmlns:a16="http://schemas.microsoft.com/office/drawing/2014/main" id="{8ABD2370-00BC-4D8B-8D54-6A46ACC3C083}"/>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3" name="Freeform 83">
              <a:extLst>
                <a:ext uri="{FF2B5EF4-FFF2-40B4-BE49-F238E27FC236}">
                  <a16:creationId xmlns:a16="http://schemas.microsoft.com/office/drawing/2014/main" id="{5A5EB0F4-A31E-4739-AB52-B40C3CFCEC0B}"/>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4" name="Freeform 84">
              <a:extLst>
                <a:ext uri="{FF2B5EF4-FFF2-40B4-BE49-F238E27FC236}">
                  <a16:creationId xmlns:a16="http://schemas.microsoft.com/office/drawing/2014/main" id="{B9C9996B-1B00-495E-BD95-37082D7B4415}"/>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5" name="Freeform 85">
              <a:extLst>
                <a:ext uri="{FF2B5EF4-FFF2-40B4-BE49-F238E27FC236}">
                  <a16:creationId xmlns:a16="http://schemas.microsoft.com/office/drawing/2014/main" id="{0C3733EA-C945-42F3-9885-03B5DDB2EC84}"/>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6" name="Freeform 86">
              <a:extLst>
                <a:ext uri="{FF2B5EF4-FFF2-40B4-BE49-F238E27FC236}">
                  <a16:creationId xmlns:a16="http://schemas.microsoft.com/office/drawing/2014/main" id="{1ACF334B-F29C-478C-A433-FA727E853A92}"/>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7" name="Freeform 87">
              <a:extLst>
                <a:ext uri="{FF2B5EF4-FFF2-40B4-BE49-F238E27FC236}">
                  <a16:creationId xmlns:a16="http://schemas.microsoft.com/office/drawing/2014/main" id="{8F515964-1B14-4A83-8822-812529870DF6}"/>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8" name="Freeform 88">
              <a:extLst>
                <a:ext uri="{FF2B5EF4-FFF2-40B4-BE49-F238E27FC236}">
                  <a16:creationId xmlns:a16="http://schemas.microsoft.com/office/drawing/2014/main" id="{F0DC4D85-1C21-407B-B5B8-88BCD7B6A59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79" name="Freeform 89">
              <a:extLst>
                <a:ext uri="{FF2B5EF4-FFF2-40B4-BE49-F238E27FC236}">
                  <a16:creationId xmlns:a16="http://schemas.microsoft.com/office/drawing/2014/main" id="{4F2AA42D-4369-4FFF-A90F-A78F15EA55CC}"/>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0" name="Freeform 90">
              <a:extLst>
                <a:ext uri="{FF2B5EF4-FFF2-40B4-BE49-F238E27FC236}">
                  <a16:creationId xmlns:a16="http://schemas.microsoft.com/office/drawing/2014/main" id="{733B46C6-C842-492D-9115-BB2599707BA3}"/>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1" name="Freeform 91">
              <a:extLst>
                <a:ext uri="{FF2B5EF4-FFF2-40B4-BE49-F238E27FC236}">
                  <a16:creationId xmlns:a16="http://schemas.microsoft.com/office/drawing/2014/main" id="{7C65245B-14A8-4F35-9A00-8F0672043DA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2" name="Freeform 92">
              <a:extLst>
                <a:ext uri="{FF2B5EF4-FFF2-40B4-BE49-F238E27FC236}">
                  <a16:creationId xmlns:a16="http://schemas.microsoft.com/office/drawing/2014/main" id="{04BF18E1-89BF-4A2F-A19D-E0A76A45A7FF}"/>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3" name="Freeform 93">
              <a:extLst>
                <a:ext uri="{FF2B5EF4-FFF2-40B4-BE49-F238E27FC236}">
                  <a16:creationId xmlns:a16="http://schemas.microsoft.com/office/drawing/2014/main" id="{1A332039-8DB2-4D89-941D-5A8230384274}"/>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4" name="Freeform 94">
              <a:extLst>
                <a:ext uri="{FF2B5EF4-FFF2-40B4-BE49-F238E27FC236}">
                  <a16:creationId xmlns:a16="http://schemas.microsoft.com/office/drawing/2014/main" id="{043A049C-986E-45FB-9631-ED37D2F82A84}"/>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5" name="Freeform 95">
              <a:extLst>
                <a:ext uri="{FF2B5EF4-FFF2-40B4-BE49-F238E27FC236}">
                  <a16:creationId xmlns:a16="http://schemas.microsoft.com/office/drawing/2014/main" id="{D524E6D5-D8D7-4ED4-BA34-DB9AE0D91E5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6" name="Freeform 96">
              <a:extLst>
                <a:ext uri="{FF2B5EF4-FFF2-40B4-BE49-F238E27FC236}">
                  <a16:creationId xmlns:a16="http://schemas.microsoft.com/office/drawing/2014/main" id="{9856FDE0-B81D-4FF9-9ECA-6425DE9415C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7" name="Freeform 97">
              <a:extLst>
                <a:ext uri="{FF2B5EF4-FFF2-40B4-BE49-F238E27FC236}">
                  <a16:creationId xmlns:a16="http://schemas.microsoft.com/office/drawing/2014/main" id="{12FC4D85-1439-45F8-BBA3-BDC09DD39145}"/>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8" name="Freeform 98">
              <a:extLst>
                <a:ext uri="{FF2B5EF4-FFF2-40B4-BE49-F238E27FC236}">
                  <a16:creationId xmlns:a16="http://schemas.microsoft.com/office/drawing/2014/main" id="{809F4FD0-246C-433C-9DBD-9FE647EFF24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89" name="Freeform 99">
              <a:extLst>
                <a:ext uri="{FF2B5EF4-FFF2-40B4-BE49-F238E27FC236}">
                  <a16:creationId xmlns:a16="http://schemas.microsoft.com/office/drawing/2014/main" id="{388E4FD7-F276-47B9-83D4-E30223E632B8}"/>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0" name="Freeform 100">
              <a:extLst>
                <a:ext uri="{FF2B5EF4-FFF2-40B4-BE49-F238E27FC236}">
                  <a16:creationId xmlns:a16="http://schemas.microsoft.com/office/drawing/2014/main" id="{190B89A5-DB96-4057-92B8-093965D977B3}"/>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1" name="Freeform 101">
              <a:extLst>
                <a:ext uri="{FF2B5EF4-FFF2-40B4-BE49-F238E27FC236}">
                  <a16:creationId xmlns:a16="http://schemas.microsoft.com/office/drawing/2014/main" id="{FBABB9A6-1AB2-48A5-9643-FE5E7CFE4E9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2" name="Freeform 102">
              <a:extLst>
                <a:ext uri="{FF2B5EF4-FFF2-40B4-BE49-F238E27FC236}">
                  <a16:creationId xmlns:a16="http://schemas.microsoft.com/office/drawing/2014/main" id="{0AFF0D25-AE80-44F2-91D7-40E97EEDA32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3" name="Freeform 103">
              <a:extLst>
                <a:ext uri="{FF2B5EF4-FFF2-40B4-BE49-F238E27FC236}">
                  <a16:creationId xmlns:a16="http://schemas.microsoft.com/office/drawing/2014/main" id="{4C9E52A8-C9DC-4A5C-B2CE-53F44A2F7C58}"/>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4" name="Freeform 104">
              <a:extLst>
                <a:ext uri="{FF2B5EF4-FFF2-40B4-BE49-F238E27FC236}">
                  <a16:creationId xmlns:a16="http://schemas.microsoft.com/office/drawing/2014/main" id="{C6040227-020A-44D7-B226-2412B6165A33}"/>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5" name="Freeform 105">
              <a:extLst>
                <a:ext uri="{FF2B5EF4-FFF2-40B4-BE49-F238E27FC236}">
                  <a16:creationId xmlns:a16="http://schemas.microsoft.com/office/drawing/2014/main" id="{3BDB12EA-B3F6-4D87-85AE-3E6297E54311}"/>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6" name="Freeform 106">
              <a:extLst>
                <a:ext uri="{FF2B5EF4-FFF2-40B4-BE49-F238E27FC236}">
                  <a16:creationId xmlns:a16="http://schemas.microsoft.com/office/drawing/2014/main" id="{C0DE3866-F2B8-48AB-BC16-FCE64E4A41E5}"/>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7" name="Freeform 107">
              <a:extLst>
                <a:ext uri="{FF2B5EF4-FFF2-40B4-BE49-F238E27FC236}">
                  <a16:creationId xmlns:a16="http://schemas.microsoft.com/office/drawing/2014/main" id="{382C2F6F-3C01-4E90-8392-62B3FEB23DA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8" name="Freeform 108">
              <a:extLst>
                <a:ext uri="{FF2B5EF4-FFF2-40B4-BE49-F238E27FC236}">
                  <a16:creationId xmlns:a16="http://schemas.microsoft.com/office/drawing/2014/main" id="{F1A5A4B5-6680-40DC-B621-E20A969A93A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799" name="Freeform 109">
              <a:extLst>
                <a:ext uri="{FF2B5EF4-FFF2-40B4-BE49-F238E27FC236}">
                  <a16:creationId xmlns:a16="http://schemas.microsoft.com/office/drawing/2014/main" id="{DA198A4D-64C2-47C0-A8AA-49B524CE436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0" name="Freeform 110">
              <a:extLst>
                <a:ext uri="{FF2B5EF4-FFF2-40B4-BE49-F238E27FC236}">
                  <a16:creationId xmlns:a16="http://schemas.microsoft.com/office/drawing/2014/main" id="{94C1B134-FDF6-4516-8FF7-9FC68DBC09F9}"/>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1" name="Freeform 111">
              <a:extLst>
                <a:ext uri="{FF2B5EF4-FFF2-40B4-BE49-F238E27FC236}">
                  <a16:creationId xmlns:a16="http://schemas.microsoft.com/office/drawing/2014/main" id="{827D6B2A-0555-4A01-BC44-E8762EEEEA3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2" name="Freeform 112">
              <a:extLst>
                <a:ext uri="{FF2B5EF4-FFF2-40B4-BE49-F238E27FC236}">
                  <a16:creationId xmlns:a16="http://schemas.microsoft.com/office/drawing/2014/main" id="{435C9B70-C8C0-4992-B66E-521CCC05E65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3" name="Freeform 113">
              <a:extLst>
                <a:ext uri="{FF2B5EF4-FFF2-40B4-BE49-F238E27FC236}">
                  <a16:creationId xmlns:a16="http://schemas.microsoft.com/office/drawing/2014/main" id="{377AE680-39C3-439D-B841-DC88612C783D}"/>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4" name="Freeform 114">
              <a:extLst>
                <a:ext uri="{FF2B5EF4-FFF2-40B4-BE49-F238E27FC236}">
                  <a16:creationId xmlns:a16="http://schemas.microsoft.com/office/drawing/2014/main" id="{64E48834-73D4-414A-BE0E-2F1E3E7CE3E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5" name="Freeform 115">
              <a:extLst>
                <a:ext uri="{FF2B5EF4-FFF2-40B4-BE49-F238E27FC236}">
                  <a16:creationId xmlns:a16="http://schemas.microsoft.com/office/drawing/2014/main" id="{ADB43363-4C87-443F-8EA9-76BA9F2041F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6" name="Freeform 116">
              <a:extLst>
                <a:ext uri="{FF2B5EF4-FFF2-40B4-BE49-F238E27FC236}">
                  <a16:creationId xmlns:a16="http://schemas.microsoft.com/office/drawing/2014/main" id="{1CF42E7F-D427-4DE4-9755-3382EED8E106}"/>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7" name="Freeform 117">
              <a:extLst>
                <a:ext uri="{FF2B5EF4-FFF2-40B4-BE49-F238E27FC236}">
                  <a16:creationId xmlns:a16="http://schemas.microsoft.com/office/drawing/2014/main" id="{CF83C63A-1F18-4172-9B9E-68C69F491ED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8" name="Freeform 118">
              <a:extLst>
                <a:ext uri="{FF2B5EF4-FFF2-40B4-BE49-F238E27FC236}">
                  <a16:creationId xmlns:a16="http://schemas.microsoft.com/office/drawing/2014/main" id="{E70BA410-8260-41A2-BF74-7D1A6ADFF25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09" name="Freeform 119">
              <a:extLst>
                <a:ext uri="{FF2B5EF4-FFF2-40B4-BE49-F238E27FC236}">
                  <a16:creationId xmlns:a16="http://schemas.microsoft.com/office/drawing/2014/main" id="{E9BB25E8-D755-448B-A5EE-1C0D0100C367}"/>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0" name="Freeform 120">
              <a:extLst>
                <a:ext uri="{FF2B5EF4-FFF2-40B4-BE49-F238E27FC236}">
                  <a16:creationId xmlns:a16="http://schemas.microsoft.com/office/drawing/2014/main" id="{470AAC25-2AAE-482F-851D-8C371856100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1" name="Freeform 121">
              <a:extLst>
                <a:ext uri="{FF2B5EF4-FFF2-40B4-BE49-F238E27FC236}">
                  <a16:creationId xmlns:a16="http://schemas.microsoft.com/office/drawing/2014/main" id="{0344A0DB-1E6C-421E-9B15-44209914F3A8}"/>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2" name="Freeform 122">
              <a:extLst>
                <a:ext uri="{FF2B5EF4-FFF2-40B4-BE49-F238E27FC236}">
                  <a16:creationId xmlns:a16="http://schemas.microsoft.com/office/drawing/2014/main" id="{3C890348-9FD3-4ED9-AFA3-A4DA1CA3DA0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3" name="Freeform 123">
              <a:extLst>
                <a:ext uri="{FF2B5EF4-FFF2-40B4-BE49-F238E27FC236}">
                  <a16:creationId xmlns:a16="http://schemas.microsoft.com/office/drawing/2014/main" id="{D3A9C62E-AF48-43C7-B351-FF22AA3D405B}"/>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4" name="Freeform 124">
              <a:extLst>
                <a:ext uri="{FF2B5EF4-FFF2-40B4-BE49-F238E27FC236}">
                  <a16:creationId xmlns:a16="http://schemas.microsoft.com/office/drawing/2014/main" id="{27635CDB-9896-4AF7-ACB7-371AE1DC19CC}"/>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5" name="Freeform 125">
              <a:extLst>
                <a:ext uri="{FF2B5EF4-FFF2-40B4-BE49-F238E27FC236}">
                  <a16:creationId xmlns:a16="http://schemas.microsoft.com/office/drawing/2014/main" id="{87D8B37E-423D-45A1-B906-08796DA02D78}"/>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6" name="Freeform 126">
              <a:extLst>
                <a:ext uri="{FF2B5EF4-FFF2-40B4-BE49-F238E27FC236}">
                  <a16:creationId xmlns:a16="http://schemas.microsoft.com/office/drawing/2014/main" id="{30DA107C-5FFA-4EEF-9A06-04C1356ECBB2}"/>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7" name="Freeform 127">
              <a:extLst>
                <a:ext uri="{FF2B5EF4-FFF2-40B4-BE49-F238E27FC236}">
                  <a16:creationId xmlns:a16="http://schemas.microsoft.com/office/drawing/2014/main" id="{37002C17-237F-4925-9466-8538A5F6D92F}"/>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18" name="Freeform 128">
              <a:extLst>
                <a:ext uri="{FF2B5EF4-FFF2-40B4-BE49-F238E27FC236}">
                  <a16:creationId xmlns:a16="http://schemas.microsoft.com/office/drawing/2014/main" id="{EE85C2FE-C186-4E69-876F-EF2CA2EEFC7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819" name="Group 1818">
            <a:extLst>
              <a:ext uri="{FF2B5EF4-FFF2-40B4-BE49-F238E27FC236}">
                <a16:creationId xmlns:a16="http://schemas.microsoft.com/office/drawing/2014/main" id="{00D30599-BB19-439E-A1DB-0980E01AC7C2}"/>
              </a:ext>
            </a:extLst>
          </p:cNvPr>
          <p:cNvGrpSpPr/>
          <p:nvPr/>
        </p:nvGrpSpPr>
        <p:grpSpPr bwMode="black">
          <a:xfrm>
            <a:off x="6633820" y="5833520"/>
            <a:ext cx="313711" cy="288550"/>
            <a:chOff x="7010400" y="2133600"/>
            <a:chExt cx="1379538" cy="1065213"/>
          </a:xfrm>
          <a:solidFill>
            <a:srgbClr val="505050"/>
          </a:solidFill>
        </p:grpSpPr>
        <p:sp>
          <p:nvSpPr>
            <p:cNvPr id="1820" name="Freeform 82">
              <a:extLst>
                <a:ext uri="{FF2B5EF4-FFF2-40B4-BE49-F238E27FC236}">
                  <a16:creationId xmlns:a16="http://schemas.microsoft.com/office/drawing/2014/main" id="{E13775E8-BC0D-4FC2-A866-8BED12BF9EEE}"/>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1" name="Freeform 83">
              <a:extLst>
                <a:ext uri="{FF2B5EF4-FFF2-40B4-BE49-F238E27FC236}">
                  <a16:creationId xmlns:a16="http://schemas.microsoft.com/office/drawing/2014/main" id="{FEDA35CE-3D85-4974-9F1A-E8481FB49EF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2" name="Freeform 84">
              <a:extLst>
                <a:ext uri="{FF2B5EF4-FFF2-40B4-BE49-F238E27FC236}">
                  <a16:creationId xmlns:a16="http://schemas.microsoft.com/office/drawing/2014/main" id="{969F108A-4780-4857-BAFD-0739B5B40C8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3" name="Freeform 85">
              <a:extLst>
                <a:ext uri="{FF2B5EF4-FFF2-40B4-BE49-F238E27FC236}">
                  <a16:creationId xmlns:a16="http://schemas.microsoft.com/office/drawing/2014/main" id="{82478680-F9B4-4529-9801-FD253C0AF53B}"/>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4" name="Freeform 86">
              <a:extLst>
                <a:ext uri="{FF2B5EF4-FFF2-40B4-BE49-F238E27FC236}">
                  <a16:creationId xmlns:a16="http://schemas.microsoft.com/office/drawing/2014/main" id="{89CC8C50-E8FE-4BB3-8FFA-8AB69601D649}"/>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5" name="Freeform 87">
              <a:extLst>
                <a:ext uri="{FF2B5EF4-FFF2-40B4-BE49-F238E27FC236}">
                  <a16:creationId xmlns:a16="http://schemas.microsoft.com/office/drawing/2014/main" id="{77FAE391-C6FE-460D-8929-1B8F7725B267}"/>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6" name="Freeform 88">
              <a:extLst>
                <a:ext uri="{FF2B5EF4-FFF2-40B4-BE49-F238E27FC236}">
                  <a16:creationId xmlns:a16="http://schemas.microsoft.com/office/drawing/2014/main" id="{86928592-7A9F-432B-BB6E-3711A74F1DD3}"/>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7" name="Freeform 89">
              <a:extLst>
                <a:ext uri="{FF2B5EF4-FFF2-40B4-BE49-F238E27FC236}">
                  <a16:creationId xmlns:a16="http://schemas.microsoft.com/office/drawing/2014/main" id="{8AD639EB-9C66-4862-A516-977E3D061091}"/>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8" name="Freeform 90">
              <a:extLst>
                <a:ext uri="{FF2B5EF4-FFF2-40B4-BE49-F238E27FC236}">
                  <a16:creationId xmlns:a16="http://schemas.microsoft.com/office/drawing/2014/main" id="{37ADF6DD-0721-4C6B-B719-DEA702C0DFE3}"/>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29" name="Freeform 91">
              <a:extLst>
                <a:ext uri="{FF2B5EF4-FFF2-40B4-BE49-F238E27FC236}">
                  <a16:creationId xmlns:a16="http://schemas.microsoft.com/office/drawing/2014/main" id="{8C486ED2-772A-4E11-88BF-FC97424CAA9A}"/>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0" name="Freeform 92">
              <a:extLst>
                <a:ext uri="{FF2B5EF4-FFF2-40B4-BE49-F238E27FC236}">
                  <a16:creationId xmlns:a16="http://schemas.microsoft.com/office/drawing/2014/main" id="{E28C8251-6D49-4A66-BE70-0806B76A6F08}"/>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1" name="Freeform 93">
              <a:extLst>
                <a:ext uri="{FF2B5EF4-FFF2-40B4-BE49-F238E27FC236}">
                  <a16:creationId xmlns:a16="http://schemas.microsoft.com/office/drawing/2014/main" id="{F539F153-4869-4FDE-B0D0-47CAC2CA1206}"/>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2" name="Freeform 94">
              <a:extLst>
                <a:ext uri="{FF2B5EF4-FFF2-40B4-BE49-F238E27FC236}">
                  <a16:creationId xmlns:a16="http://schemas.microsoft.com/office/drawing/2014/main" id="{6C48D5EC-3DC6-413B-B022-FB35223EDC4E}"/>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3" name="Freeform 95">
              <a:extLst>
                <a:ext uri="{FF2B5EF4-FFF2-40B4-BE49-F238E27FC236}">
                  <a16:creationId xmlns:a16="http://schemas.microsoft.com/office/drawing/2014/main" id="{ACB1D516-CCA0-4454-B9FC-1AC18E998FA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4" name="Freeform 96">
              <a:extLst>
                <a:ext uri="{FF2B5EF4-FFF2-40B4-BE49-F238E27FC236}">
                  <a16:creationId xmlns:a16="http://schemas.microsoft.com/office/drawing/2014/main" id="{0BCEFEE9-0043-4316-A5C1-1749257CA985}"/>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5" name="Freeform 97">
              <a:extLst>
                <a:ext uri="{FF2B5EF4-FFF2-40B4-BE49-F238E27FC236}">
                  <a16:creationId xmlns:a16="http://schemas.microsoft.com/office/drawing/2014/main" id="{274C0865-B0BB-4628-A462-A57B30C18D1F}"/>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6" name="Freeform 98">
              <a:extLst>
                <a:ext uri="{FF2B5EF4-FFF2-40B4-BE49-F238E27FC236}">
                  <a16:creationId xmlns:a16="http://schemas.microsoft.com/office/drawing/2014/main" id="{7B828BB9-D60E-4BEA-A7C9-63F8D22D077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7" name="Freeform 99">
              <a:extLst>
                <a:ext uri="{FF2B5EF4-FFF2-40B4-BE49-F238E27FC236}">
                  <a16:creationId xmlns:a16="http://schemas.microsoft.com/office/drawing/2014/main" id="{695796F4-608F-4610-8312-94AC71374EED}"/>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8" name="Freeform 100">
              <a:extLst>
                <a:ext uri="{FF2B5EF4-FFF2-40B4-BE49-F238E27FC236}">
                  <a16:creationId xmlns:a16="http://schemas.microsoft.com/office/drawing/2014/main" id="{6C5DC17B-F47A-4490-8604-2DF6BAF478E1}"/>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39" name="Freeform 101">
              <a:extLst>
                <a:ext uri="{FF2B5EF4-FFF2-40B4-BE49-F238E27FC236}">
                  <a16:creationId xmlns:a16="http://schemas.microsoft.com/office/drawing/2014/main" id="{07CF8E89-6CEA-4E68-8AB4-6B84FE094E7E}"/>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0" name="Freeform 102">
              <a:extLst>
                <a:ext uri="{FF2B5EF4-FFF2-40B4-BE49-F238E27FC236}">
                  <a16:creationId xmlns:a16="http://schemas.microsoft.com/office/drawing/2014/main" id="{D044F7D6-D65F-4F9D-AA23-D0D430DDCBF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1" name="Freeform 103">
              <a:extLst>
                <a:ext uri="{FF2B5EF4-FFF2-40B4-BE49-F238E27FC236}">
                  <a16:creationId xmlns:a16="http://schemas.microsoft.com/office/drawing/2014/main" id="{66314044-5484-4299-BE40-D6980E151FD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2" name="Freeform 104">
              <a:extLst>
                <a:ext uri="{FF2B5EF4-FFF2-40B4-BE49-F238E27FC236}">
                  <a16:creationId xmlns:a16="http://schemas.microsoft.com/office/drawing/2014/main" id="{EAC3ACE0-4D7C-49EC-BB4D-4D2CD51BA524}"/>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3" name="Freeform 105">
              <a:extLst>
                <a:ext uri="{FF2B5EF4-FFF2-40B4-BE49-F238E27FC236}">
                  <a16:creationId xmlns:a16="http://schemas.microsoft.com/office/drawing/2014/main" id="{F8251A92-61AD-4D99-B95F-DD9F62E32B23}"/>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4" name="Freeform 106">
              <a:extLst>
                <a:ext uri="{FF2B5EF4-FFF2-40B4-BE49-F238E27FC236}">
                  <a16:creationId xmlns:a16="http://schemas.microsoft.com/office/drawing/2014/main" id="{49662B2C-A939-45DD-BA7C-D8CD42899F4F}"/>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5" name="Freeform 107">
              <a:extLst>
                <a:ext uri="{FF2B5EF4-FFF2-40B4-BE49-F238E27FC236}">
                  <a16:creationId xmlns:a16="http://schemas.microsoft.com/office/drawing/2014/main" id="{82CACC78-BB38-4706-BBD4-DC03A9F9F134}"/>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6" name="Freeform 108">
              <a:extLst>
                <a:ext uri="{FF2B5EF4-FFF2-40B4-BE49-F238E27FC236}">
                  <a16:creationId xmlns:a16="http://schemas.microsoft.com/office/drawing/2014/main" id="{CE36FFA9-B87E-4139-BEC1-638DB3362D2F}"/>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7" name="Freeform 109">
              <a:extLst>
                <a:ext uri="{FF2B5EF4-FFF2-40B4-BE49-F238E27FC236}">
                  <a16:creationId xmlns:a16="http://schemas.microsoft.com/office/drawing/2014/main" id="{FD8D5AC1-1605-41D9-A8C1-84CF743B518D}"/>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8" name="Freeform 110">
              <a:extLst>
                <a:ext uri="{FF2B5EF4-FFF2-40B4-BE49-F238E27FC236}">
                  <a16:creationId xmlns:a16="http://schemas.microsoft.com/office/drawing/2014/main" id="{E7FB53AA-FEE9-4104-8BAB-1D75876B2F74}"/>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49" name="Freeform 111">
              <a:extLst>
                <a:ext uri="{FF2B5EF4-FFF2-40B4-BE49-F238E27FC236}">
                  <a16:creationId xmlns:a16="http://schemas.microsoft.com/office/drawing/2014/main" id="{D998615E-C8D4-4784-B8C0-13BB98E7DBB8}"/>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0" name="Freeform 112">
              <a:extLst>
                <a:ext uri="{FF2B5EF4-FFF2-40B4-BE49-F238E27FC236}">
                  <a16:creationId xmlns:a16="http://schemas.microsoft.com/office/drawing/2014/main" id="{7F99E8CE-C458-4428-9602-9311B6893965}"/>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1" name="Freeform 113">
              <a:extLst>
                <a:ext uri="{FF2B5EF4-FFF2-40B4-BE49-F238E27FC236}">
                  <a16:creationId xmlns:a16="http://schemas.microsoft.com/office/drawing/2014/main" id="{6330D5CE-822A-4665-8374-54F9905950D9}"/>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2" name="Freeform 114">
              <a:extLst>
                <a:ext uri="{FF2B5EF4-FFF2-40B4-BE49-F238E27FC236}">
                  <a16:creationId xmlns:a16="http://schemas.microsoft.com/office/drawing/2014/main" id="{A0207C8E-64AE-430A-8286-103185361E7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3" name="Freeform 115">
              <a:extLst>
                <a:ext uri="{FF2B5EF4-FFF2-40B4-BE49-F238E27FC236}">
                  <a16:creationId xmlns:a16="http://schemas.microsoft.com/office/drawing/2014/main" id="{0D2977F3-D0A4-4EA4-9F71-A305D3A578C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4" name="Freeform 116">
              <a:extLst>
                <a:ext uri="{FF2B5EF4-FFF2-40B4-BE49-F238E27FC236}">
                  <a16:creationId xmlns:a16="http://schemas.microsoft.com/office/drawing/2014/main" id="{A7C9AC89-7860-4D37-AB83-5FDB438FD021}"/>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5" name="Freeform 117">
              <a:extLst>
                <a:ext uri="{FF2B5EF4-FFF2-40B4-BE49-F238E27FC236}">
                  <a16:creationId xmlns:a16="http://schemas.microsoft.com/office/drawing/2014/main" id="{EF1F9669-3A14-449D-8795-1EC189AB874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6" name="Freeform 118">
              <a:extLst>
                <a:ext uri="{FF2B5EF4-FFF2-40B4-BE49-F238E27FC236}">
                  <a16:creationId xmlns:a16="http://schemas.microsoft.com/office/drawing/2014/main" id="{C1ACEB75-D3A7-4074-AE90-9EE039555BF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7" name="Freeform 119">
              <a:extLst>
                <a:ext uri="{FF2B5EF4-FFF2-40B4-BE49-F238E27FC236}">
                  <a16:creationId xmlns:a16="http://schemas.microsoft.com/office/drawing/2014/main" id="{119C27C1-9F90-4F4F-A12E-CEA49ECEC2B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8" name="Freeform 120">
              <a:extLst>
                <a:ext uri="{FF2B5EF4-FFF2-40B4-BE49-F238E27FC236}">
                  <a16:creationId xmlns:a16="http://schemas.microsoft.com/office/drawing/2014/main" id="{40DAAAEE-E855-449B-9F26-440D67D28ACB}"/>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59" name="Freeform 121">
              <a:extLst>
                <a:ext uri="{FF2B5EF4-FFF2-40B4-BE49-F238E27FC236}">
                  <a16:creationId xmlns:a16="http://schemas.microsoft.com/office/drawing/2014/main" id="{B91A011E-7C48-45EC-9125-7EB9D34EF620}"/>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0" name="Freeform 122">
              <a:extLst>
                <a:ext uri="{FF2B5EF4-FFF2-40B4-BE49-F238E27FC236}">
                  <a16:creationId xmlns:a16="http://schemas.microsoft.com/office/drawing/2014/main" id="{8FC39445-69C3-4F29-88E6-66D283BD42EC}"/>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1" name="Freeform 123">
              <a:extLst>
                <a:ext uri="{FF2B5EF4-FFF2-40B4-BE49-F238E27FC236}">
                  <a16:creationId xmlns:a16="http://schemas.microsoft.com/office/drawing/2014/main" id="{CA8D8802-3329-42F9-8E9B-18C2CF7DA7BD}"/>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2" name="Freeform 124">
              <a:extLst>
                <a:ext uri="{FF2B5EF4-FFF2-40B4-BE49-F238E27FC236}">
                  <a16:creationId xmlns:a16="http://schemas.microsoft.com/office/drawing/2014/main" id="{83F5502C-A62C-4243-A450-AF0D1DD1D006}"/>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3" name="Freeform 125">
              <a:extLst>
                <a:ext uri="{FF2B5EF4-FFF2-40B4-BE49-F238E27FC236}">
                  <a16:creationId xmlns:a16="http://schemas.microsoft.com/office/drawing/2014/main" id="{58870B6B-8AD2-4F6D-8CD0-7814A44626EB}"/>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4" name="Freeform 126">
              <a:extLst>
                <a:ext uri="{FF2B5EF4-FFF2-40B4-BE49-F238E27FC236}">
                  <a16:creationId xmlns:a16="http://schemas.microsoft.com/office/drawing/2014/main" id="{1416A399-16D8-4977-A93B-483A2818AF16}"/>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5" name="Freeform 127">
              <a:extLst>
                <a:ext uri="{FF2B5EF4-FFF2-40B4-BE49-F238E27FC236}">
                  <a16:creationId xmlns:a16="http://schemas.microsoft.com/office/drawing/2014/main" id="{372BDB88-2953-46D9-B72E-38BEFAC56746}"/>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6" name="Freeform 128">
              <a:extLst>
                <a:ext uri="{FF2B5EF4-FFF2-40B4-BE49-F238E27FC236}">
                  <a16:creationId xmlns:a16="http://schemas.microsoft.com/office/drawing/2014/main" id="{1626B789-FF9E-4D08-B076-8EDAC4D6FF4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867" name="Group 1866">
            <a:extLst>
              <a:ext uri="{FF2B5EF4-FFF2-40B4-BE49-F238E27FC236}">
                <a16:creationId xmlns:a16="http://schemas.microsoft.com/office/drawing/2014/main" id="{075FF04F-9F70-4A41-80DF-996037203954}"/>
              </a:ext>
            </a:extLst>
          </p:cNvPr>
          <p:cNvGrpSpPr/>
          <p:nvPr/>
        </p:nvGrpSpPr>
        <p:grpSpPr bwMode="black">
          <a:xfrm>
            <a:off x="7005632" y="5823609"/>
            <a:ext cx="313711" cy="288550"/>
            <a:chOff x="7010400" y="2133600"/>
            <a:chExt cx="1379538" cy="1065213"/>
          </a:xfrm>
          <a:solidFill>
            <a:srgbClr val="505050"/>
          </a:solidFill>
        </p:grpSpPr>
        <p:sp>
          <p:nvSpPr>
            <p:cNvPr id="1868" name="Freeform 82">
              <a:extLst>
                <a:ext uri="{FF2B5EF4-FFF2-40B4-BE49-F238E27FC236}">
                  <a16:creationId xmlns:a16="http://schemas.microsoft.com/office/drawing/2014/main" id="{1474F634-80F8-4F62-8925-F4C6C303FC68}"/>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69" name="Freeform 83">
              <a:extLst>
                <a:ext uri="{FF2B5EF4-FFF2-40B4-BE49-F238E27FC236}">
                  <a16:creationId xmlns:a16="http://schemas.microsoft.com/office/drawing/2014/main" id="{DE2EC791-80C0-4FD7-B02B-E69758903BFC}"/>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0" name="Freeform 84">
              <a:extLst>
                <a:ext uri="{FF2B5EF4-FFF2-40B4-BE49-F238E27FC236}">
                  <a16:creationId xmlns:a16="http://schemas.microsoft.com/office/drawing/2014/main" id="{7B7A63B8-4F8D-4FE2-9D2C-0780A6E70F8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1" name="Freeform 85">
              <a:extLst>
                <a:ext uri="{FF2B5EF4-FFF2-40B4-BE49-F238E27FC236}">
                  <a16:creationId xmlns:a16="http://schemas.microsoft.com/office/drawing/2014/main" id="{9381D857-4399-40A6-9C8B-BBF70019EE2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2" name="Freeform 86">
              <a:extLst>
                <a:ext uri="{FF2B5EF4-FFF2-40B4-BE49-F238E27FC236}">
                  <a16:creationId xmlns:a16="http://schemas.microsoft.com/office/drawing/2014/main" id="{B2D8D358-7493-497C-89CA-9912EE7C39C0}"/>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3" name="Freeform 87">
              <a:extLst>
                <a:ext uri="{FF2B5EF4-FFF2-40B4-BE49-F238E27FC236}">
                  <a16:creationId xmlns:a16="http://schemas.microsoft.com/office/drawing/2014/main" id="{61DA28BE-0481-4320-ACDE-AE480F1FCE20}"/>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4" name="Freeform 88">
              <a:extLst>
                <a:ext uri="{FF2B5EF4-FFF2-40B4-BE49-F238E27FC236}">
                  <a16:creationId xmlns:a16="http://schemas.microsoft.com/office/drawing/2014/main" id="{1BBCFE00-0CC2-41D2-B661-D07D66CA7D90}"/>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5" name="Freeform 89">
              <a:extLst>
                <a:ext uri="{FF2B5EF4-FFF2-40B4-BE49-F238E27FC236}">
                  <a16:creationId xmlns:a16="http://schemas.microsoft.com/office/drawing/2014/main" id="{5BF39070-4771-431B-B638-38F341A02AFF}"/>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6" name="Freeform 90">
              <a:extLst>
                <a:ext uri="{FF2B5EF4-FFF2-40B4-BE49-F238E27FC236}">
                  <a16:creationId xmlns:a16="http://schemas.microsoft.com/office/drawing/2014/main" id="{1DCC622B-C504-41B2-8FA0-438C23BE3011}"/>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7" name="Freeform 91">
              <a:extLst>
                <a:ext uri="{FF2B5EF4-FFF2-40B4-BE49-F238E27FC236}">
                  <a16:creationId xmlns:a16="http://schemas.microsoft.com/office/drawing/2014/main" id="{DF706548-14CC-4303-845F-51247B81E783}"/>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8" name="Freeform 92">
              <a:extLst>
                <a:ext uri="{FF2B5EF4-FFF2-40B4-BE49-F238E27FC236}">
                  <a16:creationId xmlns:a16="http://schemas.microsoft.com/office/drawing/2014/main" id="{2F89A0EE-6966-4124-ADF5-1C9668F53A16}"/>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79" name="Freeform 93">
              <a:extLst>
                <a:ext uri="{FF2B5EF4-FFF2-40B4-BE49-F238E27FC236}">
                  <a16:creationId xmlns:a16="http://schemas.microsoft.com/office/drawing/2014/main" id="{6A67142E-1685-4006-BBA6-95E09F3392F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0" name="Freeform 94">
              <a:extLst>
                <a:ext uri="{FF2B5EF4-FFF2-40B4-BE49-F238E27FC236}">
                  <a16:creationId xmlns:a16="http://schemas.microsoft.com/office/drawing/2014/main" id="{43DE5A64-EF14-4258-A6ED-C5A0D7C8BA6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1" name="Freeform 95">
              <a:extLst>
                <a:ext uri="{FF2B5EF4-FFF2-40B4-BE49-F238E27FC236}">
                  <a16:creationId xmlns:a16="http://schemas.microsoft.com/office/drawing/2014/main" id="{46C684B1-0B18-4D0F-A989-D8C2B194DF56}"/>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2" name="Freeform 96">
              <a:extLst>
                <a:ext uri="{FF2B5EF4-FFF2-40B4-BE49-F238E27FC236}">
                  <a16:creationId xmlns:a16="http://schemas.microsoft.com/office/drawing/2014/main" id="{F1CA2CA2-4861-4BC1-ADE0-A05AB50B2FCD}"/>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3" name="Freeform 97">
              <a:extLst>
                <a:ext uri="{FF2B5EF4-FFF2-40B4-BE49-F238E27FC236}">
                  <a16:creationId xmlns:a16="http://schemas.microsoft.com/office/drawing/2014/main" id="{CF963E68-18A2-4571-BAD2-324C243E40D0}"/>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4" name="Freeform 98">
              <a:extLst>
                <a:ext uri="{FF2B5EF4-FFF2-40B4-BE49-F238E27FC236}">
                  <a16:creationId xmlns:a16="http://schemas.microsoft.com/office/drawing/2014/main" id="{C0D55047-6B96-4B4B-98FE-7379A7091FF3}"/>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5" name="Freeform 99">
              <a:extLst>
                <a:ext uri="{FF2B5EF4-FFF2-40B4-BE49-F238E27FC236}">
                  <a16:creationId xmlns:a16="http://schemas.microsoft.com/office/drawing/2014/main" id="{0B48FA37-2600-4E09-85DA-CE0115F20E8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6" name="Freeform 100">
              <a:extLst>
                <a:ext uri="{FF2B5EF4-FFF2-40B4-BE49-F238E27FC236}">
                  <a16:creationId xmlns:a16="http://schemas.microsoft.com/office/drawing/2014/main" id="{6F74382D-AC08-489C-BC62-266245991423}"/>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7" name="Freeform 101">
              <a:extLst>
                <a:ext uri="{FF2B5EF4-FFF2-40B4-BE49-F238E27FC236}">
                  <a16:creationId xmlns:a16="http://schemas.microsoft.com/office/drawing/2014/main" id="{86C274A9-66B4-48D2-AA1B-B15E86D44ED9}"/>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8" name="Freeform 102">
              <a:extLst>
                <a:ext uri="{FF2B5EF4-FFF2-40B4-BE49-F238E27FC236}">
                  <a16:creationId xmlns:a16="http://schemas.microsoft.com/office/drawing/2014/main" id="{934D508B-B289-4378-97F2-FB9433831B8C}"/>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89" name="Freeform 103">
              <a:extLst>
                <a:ext uri="{FF2B5EF4-FFF2-40B4-BE49-F238E27FC236}">
                  <a16:creationId xmlns:a16="http://schemas.microsoft.com/office/drawing/2014/main" id="{8EA32BE3-1F23-4035-B459-64C56B4197C2}"/>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0" name="Freeform 104">
              <a:extLst>
                <a:ext uri="{FF2B5EF4-FFF2-40B4-BE49-F238E27FC236}">
                  <a16:creationId xmlns:a16="http://schemas.microsoft.com/office/drawing/2014/main" id="{156C877D-4502-465F-97D3-7D9DECB23B01}"/>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1" name="Freeform 105">
              <a:extLst>
                <a:ext uri="{FF2B5EF4-FFF2-40B4-BE49-F238E27FC236}">
                  <a16:creationId xmlns:a16="http://schemas.microsoft.com/office/drawing/2014/main" id="{C256F426-06ED-4E6A-B46C-261DEE2BAD59}"/>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2" name="Freeform 106">
              <a:extLst>
                <a:ext uri="{FF2B5EF4-FFF2-40B4-BE49-F238E27FC236}">
                  <a16:creationId xmlns:a16="http://schemas.microsoft.com/office/drawing/2014/main" id="{06AC472E-4741-4CC1-923F-9D5046977DF7}"/>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3" name="Freeform 107">
              <a:extLst>
                <a:ext uri="{FF2B5EF4-FFF2-40B4-BE49-F238E27FC236}">
                  <a16:creationId xmlns:a16="http://schemas.microsoft.com/office/drawing/2014/main" id="{F2B44451-6531-4DD6-BC3F-198E16DE7BB5}"/>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4" name="Freeform 108">
              <a:extLst>
                <a:ext uri="{FF2B5EF4-FFF2-40B4-BE49-F238E27FC236}">
                  <a16:creationId xmlns:a16="http://schemas.microsoft.com/office/drawing/2014/main" id="{F3F7987C-9D52-493E-8FE1-1B2FBCBA35D7}"/>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5" name="Freeform 109">
              <a:extLst>
                <a:ext uri="{FF2B5EF4-FFF2-40B4-BE49-F238E27FC236}">
                  <a16:creationId xmlns:a16="http://schemas.microsoft.com/office/drawing/2014/main" id="{A48B2C54-D9BB-40BA-A1FB-EDDDF1D2CC9B}"/>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6" name="Freeform 110">
              <a:extLst>
                <a:ext uri="{FF2B5EF4-FFF2-40B4-BE49-F238E27FC236}">
                  <a16:creationId xmlns:a16="http://schemas.microsoft.com/office/drawing/2014/main" id="{AFC07FAA-0CDB-4F07-AB51-7BA22FFB591F}"/>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7" name="Freeform 111">
              <a:extLst>
                <a:ext uri="{FF2B5EF4-FFF2-40B4-BE49-F238E27FC236}">
                  <a16:creationId xmlns:a16="http://schemas.microsoft.com/office/drawing/2014/main" id="{95EA97CF-25C7-4794-86F3-AC06C0A0B5F5}"/>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8" name="Freeform 112">
              <a:extLst>
                <a:ext uri="{FF2B5EF4-FFF2-40B4-BE49-F238E27FC236}">
                  <a16:creationId xmlns:a16="http://schemas.microsoft.com/office/drawing/2014/main" id="{87364B8B-7485-41A3-8948-01D7C16B39A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899" name="Freeform 113">
              <a:extLst>
                <a:ext uri="{FF2B5EF4-FFF2-40B4-BE49-F238E27FC236}">
                  <a16:creationId xmlns:a16="http://schemas.microsoft.com/office/drawing/2014/main" id="{0713CBB8-02BE-4F86-8C47-481DD135E37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0" name="Freeform 114">
              <a:extLst>
                <a:ext uri="{FF2B5EF4-FFF2-40B4-BE49-F238E27FC236}">
                  <a16:creationId xmlns:a16="http://schemas.microsoft.com/office/drawing/2014/main" id="{F78F71A7-B44D-43F3-9478-FD26099EDA83}"/>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1" name="Freeform 115">
              <a:extLst>
                <a:ext uri="{FF2B5EF4-FFF2-40B4-BE49-F238E27FC236}">
                  <a16:creationId xmlns:a16="http://schemas.microsoft.com/office/drawing/2014/main" id="{3264BBCC-6942-4566-BBEF-FFCF4756D3F1}"/>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2" name="Freeform 116">
              <a:extLst>
                <a:ext uri="{FF2B5EF4-FFF2-40B4-BE49-F238E27FC236}">
                  <a16:creationId xmlns:a16="http://schemas.microsoft.com/office/drawing/2014/main" id="{DEC0BDC4-35F1-4F73-9AF8-678CC629463A}"/>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3" name="Freeform 117">
              <a:extLst>
                <a:ext uri="{FF2B5EF4-FFF2-40B4-BE49-F238E27FC236}">
                  <a16:creationId xmlns:a16="http://schemas.microsoft.com/office/drawing/2014/main" id="{6CB14826-870F-4F05-A64D-3D127F9B4BDE}"/>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4" name="Freeform 118">
              <a:extLst>
                <a:ext uri="{FF2B5EF4-FFF2-40B4-BE49-F238E27FC236}">
                  <a16:creationId xmlns:a16="http://schemas.microsoft.com/office/drawing/2014/main" id="{785735BF-A495-4ABB-80ED-7C041867CCC8}"/>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5" name="Freeform 119">
              <a:extLst>
                <a:ext uri="{FF2B5EF4-FFF2-40B4-BE49-F238E27FC236}">
                  <a16:creationId xmlns:a16="http://schemas.microsoft.com/office/drawing/2014/main" id="{61FF1F81-2CDC-4FA9-B9A6-E6799E4441A9}"/>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6" name="Freeform 120">
              <a:extLst>
                <a:ext uri="{FF2B5EF4-FFF2-40B4-BE49-F238E27FC236}">
                  <a16:creationId xmlns:a16="http://schemas.microsoft.com/office/drawing/2014/main" id="{49671DA8-584C-4130-A814-B723B5C9FABD}"/>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7" name="Freeform 121">
              <a:extLst>
                <a:ext uri="{FF2B5EF4-FFF2-40B4-BE49-F238E27FC236}">
                  <a16:creationId xmlns:a16="http://schemas.microsoft.com/office/drawing/2014/main" id="{C31E3226-74C9-4D94-98B2-9E45EE858ED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8" name="Freeform 122">
              <a:extLst>
                <a:ext uri="{FF2B5EF4-FFF2-40B4-BE49-F238E27FC236}">
                  <a16:creationId xmlns:a16="http://schemas.microsoft.com/office/drawing/2014/main" id="{B50BC610-CD33-49EF-8B8A-D966F4BF0A33}"/>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09" name="Freeform 123">
              <a:extLst>
                <a:ext uri="{FF2B5EF4-FFF2-40B4-BE49-F238E27FC236}">
                  <a16:creationId xmlns:a16="http://schemas.microsoft.com/office/drawing/2014/main" id="{BD1802F3-7784-422D-A0DD-A8CB3E73619F}"/>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0" name="Freeform 124">
              <a:extLst>
                <a:ext uri="{FF2B5EF4-FFF2-40B4-BE49-F238E27FC236}">
                  <a16:creationId xmlns:a16="http://schemas.microsoft.com/office/drawing/2014/main" id="{FD0A6183-183E-4BD1-95C2-B360B210953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1" name="Freeform 125">
              <a:extLst>
                <a:ext uri="{FF2B5EF4-FFF2-40B4-BE49-F238E27FC236}">
                  <a16:creationId xmlns:a16="http://schemas.microsoft.com/office/drawing/2014/main" id="{DBDE910A-C9C4-4B30-A7CE-2A59FD99FBB5}"/>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2" name="Freeform 126">
              <a:extLst>
                <a:ext uri="{FF2B5EF4-FFF2-40B4-BE49-F238E27FC236}">
                  <a16:creationId xmlns:a16="http://schemas.microsoft.com/office/drawing/2014/main" id="{A92FDD61-D68C-4E8C-8C6A-C5582BE04398}"/>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3" name="Freeform 127">
              <a:extLst>
                <a:ext uri="{FF2B5EF4-FFF2-40B4-BE49-F238E27FC236}">
                  <a16:creationId xmlns:a16="http://schemas.microsoft.com/office/drawing/2014/main" id="{398344D9-4BF9-490F-8F4A-3DE45D8EB3B4}"/>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4" name="Freeform 128">
              <a:extLst>
                <a:ext uri="{FF2B5EF4-FFF2-40B4-BE49-F238E27FC236}">
                  <a16:creationId xmlns:a16="http://schemas.microsoft.com/office/drawing/2014/main" id="{A23189D7-9BB4-44C2-862C-24B99830D13E}"/>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sp>
        <p:nvSpPr>
          <p:cNvPr id="1915" name="TextBox 1914">
            <a:extLst>
              <a:ext uri="{FF2B5EF4-FFF2-40B4-BE49-F238E27FC236}">
                <a16:creationId xmlns:a16="http://schemas.microsoft.com/office/drawing/2014/main" id="{7BBBAF76-7866-4643-AFCC-459DAB0FD4C0}"/>
              </a:ext>
            </a:extLst>
          </p:cNvPr>
          <p:cNvSpPr txBox="1"/>
          <p:nvPr/>
        </p:nvSpPr>
        <p:spPr>
          <a:xfrm>
            <a:off x="5381825" y="5559402"/>
            <a:ext cx="1612356" cy="920599"/>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Linux/Windows JupyterHub </a:t>
            </a:r>
          </a:p>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containers/VM or Dedicated Machine</a:t>
            </a:r>
          </a:p>
        </p:txBody>
      </p:sp>
      <p:sp>
        <p:nvSpPr>
          <p:cNvPr id="1916" name="Rectangle 1915">
            <a:extLst>
              <a:ext uri="{FF2B5EF4-FFF2-40B4-BE49-F238E27FC236}">
                <a16:creationId xmlns:a16="http://schemas.microsoft.com/office/drawing/2014/main" id="{1847A120-4BFD-4F32-90CC-0191816A9A72}"/>
              </a:ext>
            </a:extLst>
          </p:cNvPr>
          <p:cNvSpPr/>
          <p:nvPr/>
        </p:nvSpPr>
        <p:spPr bwMode="auto">
          <a:xfrm>
            <a:off x="8809037" y="2207746"/>
            <a:ext cx="2261988" cy="132292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0" lang="en-US" sz="1961" kern="0">
              <a:gradFill>
                <a:gsLst>
                  <a:gs pos="5439">
                    <a:srgbClr val="F8F8F8"/>
                  </a:gs>
                  <a:gs pos="10000">
                    <a:srgbClr val="F8F8F8"/>
                  </a:gs>
                </a:gsLst>
                <a:lin ang="5400000" scaled="0"/>
              </a:gradFill>
              <a:latin typeface="Segoe UI"/>
            </a:endParaRPr>
          </a:p>
        </p:txBody>
      </p:sp>
      <p:grpSp>
        <p:nvGrpSpPr>
          <p:cNvPr id="1917" name="Group 1916">
            <a:extLst>
              <a:ext uri="{FF2B5EF4-FFF2-40B4-BE49-F238E27FC236}">
                <a16:creationId xmlns:a16="http://schemas.microsoft.com/office/drawing/2014/main" id="{932BD376-F74D-4337-8BE6-4E78A9DCB93F}"/>
              </a:ext>
            </a:extLst>
          </p:cNvPr>
          <p:cNvGrpSpPr/>
          <p:nvPr/>
        </p:nvGrpSpPr>
        <p:grpSpPr bwMode="black">
          <a:xfrm>
            <a:off x="8931026" y="2416384"/>
            <a:ext cx="364846" cy="316761"/>
            <a:chOff x="7010400" y="2133600"/>
            <a:chExt cx="1379538" cy="1065213"/>
          </a:xfrm>
          <a:solidFill>
            <a:srgbClr val="505050"/>
          </a:solidFill>
        </p:grpSpPr>
        <p:sp>
          <p:nvSpPr>
            <p:cNvPr id="1918" name="Freeform 30">
              <a:extLst>
                <a:ext uri="{FF2B5EF4-FFF2-40B4-BE49-F238E27FC236}">
                  <a16:creationId xmlns:a16="http://schemas.microsoft.com/office/drawing/2014/main" id="{C305426A-B1FE-4063-8223-48C47E60B47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19" name="Freeform 31">
              <a:extLst>
                <a:ext uri="{FF2B5EF4-FFF2-40B4-BE49-F238E27FC236}">
                  <a16:creationId xmlns:a16="http://schemas.microsoft.com/office/drawing/2014/main" id="{9F46FB66-605A-4038-B37F-AA1AA9A24ED8}"/>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0" name="Freeform 32">
              <a:extLst>
                <a:ext uri="{FF2B5EF4-FFF2-40B4-BE49-F238E27FC236}">
                  <a16:creationId xmlns:a16="http://schemas.microsoft.com/office/drawing/2014/main" id="{ECE26398-2934-4ED8-9BAB-941CD26DDB9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1" name="Freeform 33">
              <a:extLst>
                <a:ext uri="{FF2B5EF4-FFF2-40B4-BE49-F238E27FC236}">
                  <a16:creationId xmlns:a16="http://schemas.microsoft.com/office/drawing/2014/main" id="{1AC03F20-2262-4726-87E4-16B2AE906DDA}"/>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2" name="Freeform 34">
              <a:extLst>
                <a:ext uri="{FF2B5EF4-FFF2-40B4-BE49-F238E27FC236}">
                  <a16:creationId xmlns:a16="http://schemas.microsoft.com/office/drawing/2014/main" id="{D3DA42C1-9967-46A4-8530-3E7E8F98FB02}"/>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3" name="Freeform 35">
              <a:extLst>
                <a:ext uri="{FF2B5EF4-FFF2-40B4-BE49-F238E27FC236}">
                  <a16:creationId xmlns:a16="http://schemas.microsoft.com/office/drawing/2014/main" id="{76C20D41-8E10-43C5-939C-82AA6F5C0C3B}"/>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4" name="Freeform 36">
              <a:extLst>
                <a:ext uri="{FF2B5EF4-FFF2-40B4-BE49-F238E27FC236}">
                  <a16:creationId xmlns:a16="http://schemas.microsoft.com/office/drawing/2014/main" id="{8CB57C39-6BAF-4DC1-A1F5-7600158B660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5" name="Freeform 37">
              <a:extLst>
                <a:ext uri="{FF2B5EF4-FFF2-40B4-BE49-F238E27FC236}">
                  <a16:creationId xmlns:a16="http://schemas.microsoft.com/office/drawing/2014/main" id="{FD6B9E81-9DD5-4ECD-BB33-EC2872A5963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6" name="Freeform 38">
              <a:extLst>
                <a:ext uri="{FF2B5EF4-FFF2-40B4-BE49-F238E27FC236}">
                  <a16:creationId xmlns:a16="http://schemas.microsoft.com/office/drawing/2014/main" id="{61E824A1-D261-418B-8474-8E8162075DC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7" name="Freeform 39">
              <a:extLst>
                <a:ext uri="{FF2B5EF4-FFF2-40B4-BE49-F238E27FC236}">
                  <a16:creationId xmlns:a16="http://schemas.microsoft.com/office/drawing/2014/main" id="{F1B4DEF3-AC9C-4A4D-A203-95772C013C80}"/>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8" name="Freeform 40">
              <a:extLst>
                <a:ext uri="{FF2B5EF4-FFF2-40B4-BE49-F238E27FC236}">
                  <a16:creationId xmlns:a16="http://schemas.microsoft.com/office/drawing/2014/main" id="{3E029D18-63E1-48F8-ACA9-A425939FBBF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29" name="Freeform 41">
              <a:extLst>
                <a:ext uri="{FF2B5EF4-FFF2-40B4-BE49-F238E27FC236}">
                  <a16:creationId xmlns:a16="http://schemas.microsoft.com/office/drawing/2014/main" id="{D2CC7321-1EFD-407A-8AC7-DBAF9A579A5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0" name="Freeform 42">
              <a:extLst>
                <a:ext uri="{FF2B5EF4-FFF2-40B4-BE49-F238E27FC236}">
                  <a16:creationId xmlns:a16="http://schemas.microsoft.com/office/drawing/2014/main" id="{D6B23D1F-15F0-4AA1-80CB-A9BFDAEBF97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1" name="Freeform 43">
              <a:extLst>
                <a:ext uri="{FF2B5EF4-FFF2-40B4-BE49-F238E27FC236}">
                  <a16:creationId xmlns:a16="http://schemas.microsoft.com/office/drawing/2014/main" id="{FB83418B-6BC5-4623-8220-1D53A9CEEA0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2" name="Freeform 44">
              <a:extLst>
                <a:ext uri="{FF2B5EF4-FFF2-40B4-BE49-F238E27FC236}">
                  <a16:creationId xmlns:a16="http://schemas.microsoft.com/office/drawing/2014/main" id="{4C73ABDB-1FA7-4DB2-AA50-67F9E8AEAC9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3" name="Freeform 45">
              <a:extLst>
                <a:ext uri="{FF2B5EF4-FFF2-40B4-BE49-F238E27FC236}">
                  <a16:creationId xmlns:a16="http://schemas.microsoft.com/office/drawing/2014/main" id="{77655032-95CC-4484-B279-E9EBD2A9601D}"/>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4" name="Freeform 46">
              <a:extLst>
                <a:ext uri="{FF2B5EF4-FFF2-40B4-BE49-F238E27FC236}">
                  <a16:creationId xmlns:a16="http://schemas.microsoft.com/office/drawing/2014/main" id="{87DC121F-B2B6-4EAB-A0A1-EE2BE0EA6EB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5" name="Freeform 47">
              <a:extLst>
                <a:ext uri="{FF2B5EF4-FFF2-40B4-BE49-F238E27FC236}">
                  <a16:creationId xmlns:a16="http://schemas.microsoft.com/office/drawing/2014/main" id="{C6FCE75F-78F2-4D3E-9676-CA176FA6D97E}"/>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6" name="Freeform 48">
              <a:extLst>
                <a:ext uri="{FF2B5EF4-FFF2-40B4-BE49-F238E27FC236}">
                  <a16:creationId xmlns:a16="http://schemas.microsoft.com/office/drawing/2014/main" id="{C04A1D90-B7AE-4F88-811F-8E5EEB44672A}"/>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7" name="Freeform 49">
              <a:extLst>
                <a:ext uri="{FF2B5EF4-FFF2-40B4-BE49-F238E27FC236}">
                  <a16:creationId xmlns:a16="http://schemas.microsoft.com/office/drawing/2014/main" id="{D9D4883D-12B9-45AE-B380-4C5CFE0A8E6C}"/>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8" name="Freeform 50">
              <a:extLst>
                <a:ext uri="{FF2B5EF4-FFF2-40B4-BE49-F238E27FC236}">
                  <a16:creationId xmlns:a16="http://schemas.microsoft.com/office/drawing/2014/main" id="{C8179CB6-68F4-4407-A704-075A606B8E7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39" name="Freeform 51">
              <a:extLst>
                <a:ext uri="{FF2B5EF4-FFF2-40B4-BE49-F238E27FC236}">
                  <a16:creationId xmlns:a16="http://schemas.microsoft.com/office/drawing/2014/main" id="{F7E6DDEE-6F06-47A4-8132-6FA520614E5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0" name="Freeform 52">
              <a:extLst>
                <a:ext uri="{FF2B5EF4-FFF2-40B4-BE49-F238E27FC236}">
                  <a16:creationId xmlns:a16="http://schemas.microsoft.com/office/drawing/2014/main" id="{352C53BC-CA89-4F95-B412-776B302AA7FF}"/>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1" name="Freeform 53">
              <a:extLst>
                <a:ext uri="{FF2B5EF4-FFF2-40B4-BE49-F238E27FC236}">
                  <a16:creationId xmlns:a16="http://schemas.microsoft.com/office/drawing/2014/main" id="{8F1BC169-1A58-4A04-84E2-685EE69A002C}"/>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2" name="Freeform 54">
              <a:extLst>
                <a:ext uri="{FF2B5EF4-FFF2-40B4-BE49-F238E27FC236}">
                  <a16:creationId xmlns:a16="http://schemas.microsoft.com/office/drawing/2014/main" id="{07C1F401-7E56-4A59-87C6-ACF07F9D268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3" name="Freeform 55">
              <a:extLst>
                <a:ext uri="{FF2B5EF4-FFF2-40B4-BE49-F238E27FC236}">
                  <a16:creationId xmlns:a16="http://schemas.microsoft.com/office/drawing/2014/main" id="{31AFBD12-4621-4D56-B90F-E6C79C99C4A8}"/>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4" name="Freeform 56">
              <a:extLst>
                <a:ext uri="{FF2B5EF4-FFF2-40B4-BE49-F238E27FC236}">
                  <a16:creationId xmlns:a16="http://schemas.microsoft.com/office/drawing/2014/main" id="{46053173-CEF8-488C-B906-137D8486F4C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5" name="Freeform 57">
              <a:extLst>
                <a:ext uri="{FF2B5EF4-FFF2-40B4-BE49-F238E27FC236}">
                  <a16:creationId xmlns:a16="http://schemas.microsoft.com/office/drawing/2014/main" id="{F3053DC6-04D6-46D9-9E8B-002D952B9592}"/>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6" name="Freeform 58">
              <a:extLst>
                <a:ext uri="{FF2B5EF4-FFF2-40B4-BE49-F238E27FC236}">
                  <a16:creationId xmlns:a16="http://schemas.microsoft.com/office/drawing/2014/main" id="{9E293425-49BF-43F5-BF8D-1D32F8F90146}"/>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7" name="Freeform 59">
              <a:extLst>
                <a:ext uri="{FF2B5EF4-FFF2-40B4-BE49-F238E27FC236}">
                  <a16:creationId xmlns:a16="http://schemas.microsoft.com/office/drawing/2014/main" id="{38269859-7F8D-4486-844C-85AD8166BB75}"/>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8" name="Freeform 60">
              <a:extLst>
                <a:ext uri="{FF2B5EF4-FFF2-40B4-BE49-F238E27FC236}">
                  <a16:creationId xmlns:a16="http://schemas.microsoft.com/office/drawing/2014/main" id="{6A6295C7-8182-46F5-A35F-1954E878D3F3}"/>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49" name="Freeform 61">
              <a:extLst>
                <a:ext uri="{FF2B5EF4-FFF2-40B4-BE49-F238E27FC236}">
                  <a16:creationId xmlns:a16="http://schemas.microsoft.com/office/drawing/2014/main" id="{15F8319B-A800-447C-A94F-BC7DD9295059}"/>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0" name="Freeform 62">
              <a:extLst>
                <a:ext uri="{FF2B5EF4-FFF2-40B4-BE49-F238E27FC236}">
                  <a16:creationId xmlns:a16="http://schemas.microsoft.com/office/drawing/2014/main" id="{7993B78C-BB66-41C3-AFF3-19A275EB352D}"/>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1" name="Freeform 63">
              <a:extLst>
                <a:ext uri="{FF2B5EF4-FFF2-40B4-BE49-F238E27FC236}">
                  <a16:creationId xmlns:a16="http://schemas.microsoft.com/office/drawing/2014/main" id="{042BBFC3-F427-4AC3-8533-BBB7D912B87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2" name="Freeform 64">
              <a:extLst>
                <a:ext uri="{FF2B5EF4-FFF2-40B4-BE49-F238E27FC236}">
                  <a16:creationId xmlns:a16="http://schemas.microsoft.com/office/drawing/2014/main" id="{672882F8-08BB-4FC2-8AB4-51C2986DA7E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3" name="Freeform 65">
              <a:extLst>
                <a:ext uri="{FF2B5EF4-FFF2-40B4-BE49-F238E27FC236}">
                  <a16:creationId xmlns:a16="http://schemas.microsoft.com/office/drawing/2014/main" id="{62E81889-68C9-40FD-A553-BD41F2D88E9F}"/>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4" name="Freeform 66">
              <a:extLst>
                <a:ext uri="{FF2B5EF4-FFF2-40B4-BE49-F238E27FC236}">
                  <a16:creationId xmlns:a16="http://schemas.microsoft.com/office/drawing/2014/main" id="{A5D21492-633F-42E3-A22E-09B5E4BD401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5" name="Freeform 67">
              <a:extLst>
                <a:ext uri="{FF2B5EF4-FFF2-40B4-BE49-F238E27FC236}">
                  <a16:creationId xmlns:a16="http://schemas.microsoft.com/office/drawing/2014/main" id="{AD5EFD2E-3299-4D3F-9217-4E4F9031A48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6" name="Freeform 68">
              <a:extLst>
                <a:ext uri="{FF2B5EF4-FFF2-40B4-BE49-F238E27FC236}">
                  <a16:creationId xmlns:a16="http://schemas.microsoft.com/office/drawing/2014/main" id="{9130131F-04E0-4D60-A668-8DC2B58588E8}"/>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7" name="Freeform 69">
              <a:extLst>
                <a:ext uri="{FF2B5EF4-FFF2-40B4-BE49-F238E27FC236}">
                  <a16:creationId xmlns:a16="http://schemas.microsoft.com/office/drawing/2014/main" id="{DE580A2B-2468-4818-B66D-AB18E80E6FB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8" name="Freeform 70">
              <a:extLst>
                <a:ext uri="{FF2B5EF4-FFF2-40B4-BE49-F238E27FC236}">
                  <a16:creationId xmlns:a16="http://schemas.microsoft.com/office/drawing/2014/main" id="{123A664E-7D97-49C0-B74E-137055932D23}"/>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59" name="Freeform 71">
              <a:extLst>
                <a:ext uri="{FF2B5EF4-FFF2-40B4-BE49-F238E27FC236}">
                  <a16:creationId xmlns:a16="http://schemas.microsoft.com/office/drawing/2014/main" id="{5E9C5BA1-DF93-480A-B332-4AFCE0972FD1}"/>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0" name="Freeform 72">
              <a:extLst>
                <a:ext uri="{FF2B5EF4-FFF2-40B4-BE49-F238E27FC236}">
                  <a16:creationId xmlns:a16="http://schemas.microsoft.com/office/drawing/2014/main" id="{6E011724-4160-4076-8AA6-CFAA266CB2A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1" name="Freeform 73">
              <a:extLst>
                <a:ext uri="{FF2B5EF4-FFF2-40B4-BE49-F238E27FC236}">
                  <a16:creationId xmlns:a16="http://schemas.microsoft.com/office/drawing/2014/main" id="{C2D701A8-1D6D-49B5-88A9-E1ED58547F0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2" name="Freeform 74">
              <a:extLst>
                <a:ext uri="{FF2B5EF4-FFF2-40B4-BE49-F238E27FC236}">
                  <a16:creationId xmlns:a16="http://schemas.microsoft.com/office/drawing/2014/main" id="{D65015BC-4FE8-43F9-B9E0-3F5EFBF808E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3" name="Freeform 75">
              <a:extLst>
                <a:ext uri="{FF2B5EF4-FFF2-40B4-BE49-F238E27FC236}">
                  <a16:creationId xmlns:a16="http://schemas.microsoft.com/office/drawing/2014/main" id="{5C86C958-501A-461D-9CEB-752B8AE8AC6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964" name="Freeform 76">
              <a:extLst>
                <a:ext uri="{FF2B5EF4-FFF2-40B4-BE49-F238E27FC236}">
                  <a16:creationId xmlns:a16="http://schemas.microsoft.com/office/drawing/2014/main" id="{2F220063-D11A-4FE2-AEF9-8A17F840DDA4}"/>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sp>
        <p:nvSpPr>
          <p:cNvPr id="1966" name="TextBox 1965">
            <a:extLst>
              <a:ext uri="{FF2B5EF4-FFF2-40B4-BE49-F238E27FC236}">
                <a16:creationId xmlns:a16="http://schemas.microsoft.com/office/drawing/2014/main" id="{17FFE3B5-476A-4443-A09A-E59E19BEC51B}"/>
              </a:ext>
            </a:extLst>
          </p:cNvPr>
          <p:cNvSpPr txBox="1"/>
          <p:nvPr/>
        </p:nvSpPr>
        <p:spPr>
          <a:xfrm>
            <a:off x="9259519" y="2196988"/>
            <a:ext cx="2373412" cy="428157"/>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1000" i="1" kern="0">
                <a:gradFill>
                  <a:gsLst>
                    <a:gs pos="2917">
                      <a:srgbClr val="505050"/>
                    </a:gs>
                    <a:gs pos="30000">
                      <a:srgbClr val="505050"/>
                    </a:gs>
                  </a:gsLst>
                  <a:lin ang="5400000" scaled="0"/>
                </a:gradFill>
                <a:latin typeface="Segoe UI Light"/>
              </a:rPr>
              <a:t>Linux JupyterHub containers</a:t>
            </a:r>
          </a:p>
        </p:txBody>
      </p:sp>
      <p:cxnSp>
        <p:nvCxnSpPr>
          <p:cNvPr id="1967" name="Straight Arrow Connector 1966">
            <a:extLst>
              <a:ext uri="{FF2B5EF4-FFF2-40B4-BE49-F238E27FC236}">
                <a16:creationId xmlns:a16="http://schemas.microsoft.com/office/drawing/2014/main" id="{32D2242A-95BE-42CD-80C8-7463DD99B408}"/>
              </a:ext>
            </a:extLst>
          </p:cNvPr>
          <p:cNvCxnSpPr>
            <a:cxnSpLocks/>
          </p:cNvCxnSpPr>
          <p:nvPr/>
        </p:nvCxnSpPr>
        <p:spPr>
          <a:xfrm>
            <a:off x="9342437" y="2569033"/>
            <a:ext cx="210610"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16" name="Group 2015">
            <a:extLst>
              <a:ext uri="{FF2B5EF4-FFF2-40B4-BE49-F238E27FC236}">
                <a16:creationId xmlns:a16="http://schemas.microsoft.com/office/drawing/2014/main" id="{B0D033C2-B0EF-4510-B521-403AFAF261D1}"/>
              </a:ext>
            </a:extLst>
          </p:cNvPr>
          <p:cNvGrpSpPr/>
          <p:nvPr/>
        </p:nvGrpSpPr>
        <p:grpSpPr bwMode="black">
          <a:xfrm>
            <a:off x="10461233" y="2640549"/>
            <a:ext cx="364846" cy="316761"/>
            <a:chOff x="7010400" y="2133600"/>
            <a:chExt cx="1379538" cy="1065213"/>
          </a:xfrm>
          <a:solidFill>
            <a:srgbClr val="505050"/>
          </a:solidFill>
        </p:grpSpPr>
        <p:sp>
          <p:nvSpPr>
            <p:cNvPr id="2017" name="Freeform 82">
              <a:extLst>
                <a:ext uri="{FF2B5EF4-FFF2-40B4-BE49-F238E27FC236}">
                  <a16:creationId xmlns:a16="http://schemas.microsoft.com/office/drawing/2014/main" id="{532F88FF-D645-4965-BB4C-9B541D6992D9}"/>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18" name="Freeform 83">
              <a:extLst>
                <a:ext uri="{FF2B5EF4-FFF2-40B4-BE49-F238E27FC236}">
                  <a16:creationId xmlns:a16="http://schemas.microsoft.com/office/drawing/2014/main" id="{9A7B3424-08E6-4480-A732-472CC979A825}"/>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19" name="Freeform 84">
              <a:extLst>
                <a:ext uri="{FF2B5EF4-FFF2-40B4-BE49-F238E27FC236}">
                  <a16:creationId xmlns:a16="http://schemas.microsoft.com/office/drawing/2014/main" id="{8CBF21C0-9668-41C3-AD79-26ED3C53A433}"/>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0" name="Freeform 85">
              <a:extLst>
                <a:ext uri="{FF2B5EF4-FFF2-40B4-BE49-F238E27FC236}">
                  <a16:creationId xmlns:a16="http://schemas.microsoft.com/office/drawing/2014/main" id="{A2D2C575-D6FA-4CFF-B52B-9D6C29A66B26}"/>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1" name="Freeform 86">
              <a:extLst>
                <a:ext uri="{FF2B5EF4-FFF2-40B4-BE49-F238E27FC236}">
                  <a16:creationId xmlns:a16="http://schemas.microsoft.com/office/drawing/2014/main" id="{33176AA5-913C-4F61-B2B8-499557AFB10B}"/>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2" name="Freeform 87">
              <a:extLst>
                <a:ext uri="{FF2B5EF4-FFF2-40B4-BE49-F238E27FC236}">
                  <a16:creationId xmlns:a16="http://schemas.microsoft.com/office/drawing/2014/main" id="{91D453AC-D70C-4648-A4CE-FBE838C0769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3" name="Freeform 88">
              <a:extLst>
                <a:ext uri="{FF2B5EF4-FFF2-40B4-BE49-F238E27FC236}">
                  <a16:creationId xmlns:a16="http://schemas.microsoft.com/office/drawing/2014/main" id="{03A89B6F-9493-4152-9F4E-534B61C7930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4" name="Freeform 89">
              <a:extLst>
                <a:ext uri="{FF2B5EF4-FFF2-40B4-BE49-F238E27FC236}">
                  <a16:creationId xmlns:a16="http://schemas.microsoft.com/office/drawing/2014/main" id="{49B9093B-9BAA-4F52-AD81-558F6752C1BD}"/>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5" name="Freeform 90">
              <a:extLst>
                <a:ext uri="{FF2B5EF4-FFF2-40B4-BE49-F238E27FC236}">
                  <a16:creationId xmlns:a16="http://schemas.microsoft.com/office/drawing/2014/main" id="{84048792-49CC-42ED-8659-BE6BA9319780}"/>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6" name="Freeform 91">
              <a:extLst>
                <a:ext uri="{FF2B5EF4-FFF2-40B4-BE49-F238E27FC236}">
                  <a16:creationId xmlns:a16="http://schemas.microsoft.com/office/drawing/2014/main" id="{0CB98D45-1B41-4A7C-B231-AF54BC2342F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7" name="Freeform 92">
              <a:extLst>
                <a:ext uri="{FF2B5EF4-FFF2-40B4-BE49-F238E27FC236}">
                  <a16:creationId xmlns:a16="http://schemas.microsoft.com/office/drawing/2014/main" id="{E44B6BAF-6B9D-4827-9ADF-E2A508E08DA2}"/>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8" name="Freeform 93">
              <a:extLst>
                <a:ext uri="{FF2B5EF4-FFF2-40B4-BE49-F238E27FC236}">
                  <a16:creationId xmlns:a16="http://schemas.microsoft.com/office/drawing/2014/main" id="{A1A70299-2CE1-41F2-860F-BFB41DEF4C04}"/>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29" name="Freeform 94">
              <a:extLst>
                <a:ext uri="{FF2B5EF4-FFF2-40B4-BE49-F238E27FC236}">
                  <a16:creationId xmlns:a16="http://schemas.microsoft.com/office/drawing/2014/main" id="{9C096F5A-1D17-4A63-9CA4-F2ED72A3860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0" name="Freeform 95">
              <a:extLst>
                <a:ext uri="{FF2B5EF4-FFF2-40B4-BE49-F238E27FC236}">
                  <a16:creationId xmlns:a16="http://schemas.microsoft.com/office/drawing/2014/main" id="{82C0B1E2-1BF7-47C0-B542-E64F3139766B}"/>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1" name="Freeform 96">
              <a:extLst>
                <a:ext uri="{FF2B5EF4-FFF2-40B4-BE49-F238E27FC236}">
                  <a16:creationId xmlns:a16="http://schemas.microsoft.com/office/drawing/2014/main" id="{2AA67E9A-C573-49ED-8ED8-3F6091589505}"/>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2" name="Freeform 97">
              <a:extLst>
                <a:ext uri="{FF2B5EF4-FFF2-40B4-BE49-F238E27FC236}">
                  <a16:creationId xmlns:a16="http://schemas.microsoft.com/office/drawing/2014/main" id="{4D66B12A-5A7F-412E-A46E-1DC742632FA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3" name="Freeform 98">
              <a:extLst>
                <a:ext uri="{FF2B5EF4-FFF2-40B4-BE49-F238E27FC236}">
                  <a16:creationId xmlns:a16="http://schemas.microsoft.com/office/drawing/2014/main" id="{691E2BF3-5D43-4B04-BD52-9FB8E250DED8}"/>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4" name="Freeform 99">
              <a:extLst>
                <a:ext uri="{FF2B5EF4-FFF2-40B4-BE49-F238E27FC236}">
                  <a16:creationId xmlns:a16="http://schemas.microsoft.com/office/drawing/2014/main" id="{C3E39807-C210-4633-AF8C-EB11B62A181A}"/>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5" name="Freeform 100">
              <a:extLst>
                <a:ext uri="{FF2B5EF4-FFF2-40B4-BE49-F238E27FC236}">
                  <a16:creationId xmlns:a16="http://schemas.microsoft.com/office/drawing/2014/main" id="{12D3DE14-BE4D-4E6B-84A7-6AA8EF7D859D}"/>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6" name="Freeform 101">
              <a:extLst>
                <a:ext uri="{FF2B5EF4-FFF2-40B4-BE49-F238E27FC236}">
                  <a16:creationId xmlns:a16="http://schemas.microsoft.com/office/drawing/2014/main" id="{4DFB5638-90E2-4BAA-929C-EAF4CB7BAF1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7" name="Freeform 102">
              <a:extLst>
                <a:ext uri="{FF2B5EF4-FFF2-40B4-BE49-F238E27FC236}">
                  <a16:creationId xmlns:a16="http://schemas.microsoft.com/office/drawing/2014/main" id="{AAE86898-9CB3-4905-A8D6-331174EE4670}"/>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8" name="Freeform 103">
              <a:extLst>
                <a:ext uri="{FF2B5EF4-FFF2-40B4-BE49-F238E27FC236}">
                  <a16:creationId xmlns:a16="http://schemas.microsoft.com/office/drawing/2014/main" id="{2A87A8B9-2423-4ABF-8AA4-2DBDEB034320}"/>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39" name="Freeform 104">
              <a:extLst>
                <a:ext uri="{FF2B5EF4-FFF2-40B4-BE49-F238E27FC236}">
                  <a16:creationId xmlns:a16="http://schemas.microsoft.com/office/drawing/2014/main" id="{0CED631D-E6F3-4316-9DB0-4A2BB0B10859}"/>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0" name="Freeform 105">
              <a:extLst>
                <a:ext uri="{FF2B5EF4-FFF2-40B4-BE49-F238E27FC236}">
                  <a16:creationId xmlns:a16="http://schemas.microsoft.com/office/drawing/2014/main" id="{178E10DC-FC01-4C13-B7A1-54ADB63D562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1" name="Freeform 106">
              <a:extLst>
                <a:ext uri="{FF2B5EF4-FFF2-40B4-BE49-F238E27FC236}">
                  <a16:creationId xmlns:a16="http://schemas.microsoft.com/office/drawing/2014/main" id="{2D0CB2E7-3C48-4185-AA86-53F49365406A}"/>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2" name="Freeform 107">
              <a:extLst>
                <a:ext uri="{FF2B5EF4-FFF2-40B4-BE49-F238E27FC236}">
                  <a16:creationId xmlns:a16="http://schemas.microsoft.com/office/drawing/2014/main" id="{8B91C92E-A3EB-4094-B2EA-3E1740C0A0AE}"/>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3" name="Freeform 108">
              <a:extLst>
                <a:ext uri="{FF2B5EF4-FFF2-40B4-BE49-F238E27FC236}">
                  <a16:creationId xmlns:a16="http://schemas.microsoft.com/office/drawing/2014/main" id="{179A2E20-3F9E-41CE-88F4-61DAC09A2C8C}"/>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4" name="Freeform 109">
              <a:extLst>
                <a:ext uri="{FF2B5EF4-FFF2-40B4-BE49-F238E27FC236}">
                  <a16:creationId xmlns:a16="http://schemas.microsoft.com/office/drawing/2014/main" id="{DDA347EF-D2E8-4E53-B052-00F3CCC81C0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5" name="Freeform 110">
              <a:extLst>
                <a:ext uri="{FF2B5EF4-FFF2-40B4-BE49-F238E27FC236}">
                  <a16:creationId xmlns:a16="http://schemas.microsoft.com/office/drawing/2014/main" id="{54DAE13F-EEAC-4395-A4D0-D17BB5B02B9A}"/>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6" name="Freeform 111">
              <a:extLst>
                <a:ext uri="{FF2B5EF4-FFF2-40B4-BE49-F238E27FC236}">
                  <a16:creationId xmlns:a16="http://schemas.microsoft.com/office/drawing/2014/main" id="{4F9565F3-9CCB-4C14-AC14-46509E6922F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7" name="Freeform 112">
              <a:extLst>
                <a:ext uri="{FF2B5EF4-FFF2-40B4-BE49-F238E27FC236}">
                  <a16:creationId xmlns:a16="http://schemas.microsoft.com/office/drawing/2014/main" id="{7934518D-5584-422B-B61F-F379D6EFCAC4}"/>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8" name="Freeform 113">
              <a:extLst>
                <a:ext uri="{FF2B5EF4-FFF2-40B4-BE49-F238E27FC236}">
                  <a16:creationId xmlns:a16="http://schemas.microsoft.com/office/drawing/2014/main" id="{5268B04F-4FFC-438F-8DDC-0986FB54225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49" name="Freeform 114">
              <a:extLst>
                <a:ext uri="{FF2B5EF4-FFF2-40B4-BE49-F238E27FC236}">
                  <a16:creationId xmlns:a16="http://schemas.microsoft.com/office/drawing/2014/main" id="{C7A46893-93D1-4EF0-B552-9D14992EC8B8}"/>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0" name="Freeform 115">
              <a:extLst>
                <a:ext uri="{FF2B5EF4-FFF2-40B4-BE49-F238E27FC236}">
                  <a16:creationId xmlns:a16="http://schemas.microsoft.com/office/drawing/2014/main" id="{D90C2815-300E-438A-B31D-680FB0B5E70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1" name="Freeform 116">
              <a:extLst>
                <a:ext uri="{FF2B5EF4-FFF2-40B4-BE49-F238E27FC236}">
                  <a16:creationId xmlns:a16="http://schemas.microsoft.com/office/drawing/2014/main" id="{52B8CE97-7CDA-4DAE-9460-F99292F2E9B3}"/>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2" name="Freeform 117">
              <a:extLst>
                <a:ext uri="{FF2B5EF4-FFF2-40B4-BE49-F238E27FC236}">
                  <a16:creationId xmlns:a16="http://schemas.microsoft.com/office/drawing/2014/main" id="{45CA8EFC-4C2E-49EA-A97B-1187107D3725}"/>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3" name="Freeform 118">
              <a:extLst>
                <a:ext uri="{FF2B5EF4-FFF2-40B4-BE49-F238E27FC236}">
                  <a16:creationId xmlns:a16="http://schemas.microsoft.com/office/drawing/2014/main" id="{BF4291AB-CABE-4DF9-BB94-D0E445D70CC4}"/>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4" name="Freeform 119">
              <a:extLst>
                <a:ext uri="{FF2B5EF4-FFF2-40B4-BE49-F238E27FC236}">
                  <a16:creationId xmlns:a16="http://schemas.microsoft.com/office/drawing/2014/main" id="{E04856BD-8432-40BC-9CAD-A2CF082B54BA}"/>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5" name="Freeform 120">
              <a:extLst>
                <a:ext uri="{FF2B5EF4-FFF2-40B4-BE49-F238E27FC236}">
                  <a16:creationId xmlns:a16="http://schemas.microsoft.com/office/drawing/2014/main" id="{588767A8-C453-43D1-A877-C4D3699E41CF}"/>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6" name="Freeform 121">
              <a:extLst>
                <a:ext uri="{FF2B5EF4-FFF2-40B4-BE49-F238E27FC236}">
                  <a16:creationId xmlns:a16="http://schemas.microsoft.com/office/drawing/2014/main" id="{A22F55FA-D58F-405F-8083-50CA59C2A66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7" name="Freeform 122">
              <a:extLst>
                <a:ext uri="{FF2B5EF4-FFF2-40B4-BE49-F238E27FC236}">
                  <a16:creationId xmlns:a16="http://schemas.microsoft.com/office/drawing/2014/main" id="{4E969C54-8AF8-4806-86EE-52AC9131B7E7}"/>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8" name="Freeform 123">
              <a:extLst>
                <a:ext uri="{FF2B5EF4-FFF2-40B4-BE49-F238E27FC236}">
                  <a16:creationId xmlns:a16="http://schemas.microsoft.com/office/drawing/2014/main" id="{264B5F03-33FA-43CA-856E-FF20C6EFE85B}"/>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59" name="Freeform 124">
              <a:extLst>
                <a:ext uri="{FF2B5EF4-FFF2-40B4-BE49-F238E27FC236}">
                  <a16:creationId xmlns:a16="http://schemas.microsoft.com/office/drawing/2014/main" id="{2D8931D3-CBD3-43DB-B3A2-B8D3D0A1CC71}"/>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0" name="Freeform 125">
              <a:extLst>
                <a:ext uri="{FF2B5EF4-FFF2-40B4-BE49-F238E27FC236}">
                  <a16:creationId xmlns:a16="http://schemas.microsoft.com/office/drawing/2014/main" id="{095D1013-775D-4E95-A87B-5A0B141ED93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1" name="Freeform 126">
              <a:extLst>
                <a:ext uri="{FF2B5EF4-FFF2-40B4-BE49-F238E27FC236}">
                  <a16:creationId xmlns:a16="http://schemas.microsoft.com/office/drawing/2014/main" id="{9B58C84A-4923-462A-B84D-87540D88553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2" name="Freeform 127">
              <a:extLst>
                <a:ext uri="{FF2B5EF4-FFF2-40B4-BE49-F238E27FC236}">
                  <a16:creationId xmlns:a16="http://schemas.microsoft.com/office/drawing/2014/main" id="{31270126-CF93-4091-A1C1-0C12A6AA16A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063" name="Freeform 128">
              <a:extLst>
                <a:ext uri="{FF2B5EF4-FFF2-40B4-BE49-F238E27FC236}">
                  <a16:creationId xmlns:a16="http://schemas.microsoft.com/office/drawing/2014/main" id="{0855C7BA-25ED-46A7-8C59-F524CD53FE93}"/>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112" name="Group 2111">
            <a:extLst>
              <a:ext uri="{FF2B5EF4-FFF2-40B4-BE49-F238E27FC236}">
                <a16:creationId xmlns:a16="http://schemas.microsoft.com/office/drawing/2014/main" id="{84E7DC5C-3BC6-4DAC-95CC-C9EF34D08656}"/>
              </a:ext>
            </a:extLst>
          </p:cNvPr>
          <p:cNvGrpSpPr/>
          <p:nvPr/>
        </p:nvGrpSpPr>
        <p:grpSpPr bwMode="black">
          <a:xfrm>
            <a:off x="10476109" y="3091850"/>
            <a:ext cx="364846" cy="316761"/>
            <a:chOff x="7010400" y="2133600"/>
            <a:chExt cx="1379538" cy="1065213"/>
          </a:xfrm>
          <a:solidFill>
            <a:srgbClr val="505050"/>
          </a:solidFill>
        </p:grpSpPr>
        <p:sp>
          <p:nvSpPr>
            <p:cNvPr id="2113" name="Freeform 82">
              <a:extLst>
                <a:ext uri="{FF2B5EF4-FFF2-40B4-BE49-F238E27FC236}">
                  <a16:creationId xmlns:a16="http://schemas.microsoft.com/office/drawing/2014/main" id="{7C3B38C6-C85F-404A-9CC5-881AC4A4E642}"/>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4" name="Freeform 83">
              <a:extLst>
                <a:ext uri="{FF2B5EF4-FFF2-40B4-BE49-F238E27FC236}">
                  <a16:creationId xmlns:a16="http://schemas.microsoft.com/office/drawing/2014/main" id="{FA8097B9-F3EB-4230-A10A-9B6CF98EDCF6}"/>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5" name="Freeform 84">
              <a:extLst>
                <a:ext uri="{FF2B5EF4-FFF2-40B4-BE49-F238E27FC236}">
                  <a16:creationId xmlns:a16="http://schemas.microsoft.com/office/drawing/2014/main" id="{EB52ECD6-9590-4B6A-8D93-B5909AE26340}"/>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6" name="Freeform 85">
              <a:extLst>
                <a:ext uri="{FF2B5EF4-FFF2-40B4-BE49-F238E27FC236}">
                  <a16:creationId xmlns:a16="http://schemas.microsoft.com/office/drawing/2014/main" id="{00A3E934-4C3A-49D5-BBB2-48AADE5B8C89}"/>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7" name="Freeform 86">
              <a:extLst>
                <a:ext uri="{FF2B5EF4-FFF2-40B4-BE49-F238E27FC236}">
                  <a16:creationId xmlns:a16="http://schemas.microsoft.com/office/drawing/2014/main" id="{013E9E92-4836-425B-807D-6F2E752FAE3A}"/>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8" name="Freeform 87">
              <a:extLst>
                <a:ext uri="{FF2B5EF4-FFF2-40B4-BE49-F238E27FC236}">
                  <a16:creationId xmlns:a16="http://schemas.microsoft.com/office/drawing/2014/main" id="{D0FE922B-DFE2-4D3E-8C32-AF9E0CC1DE9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19" name="Freeform 88">
              <a:extLst>
                <a:ext uri="{FF2B5EF4-FFF2-40B4-BE49-F238E27FC236}">
                  <a16:creationId xmlns:a16="http://schemas.microsoft.com/office/drawing/2014/main" id="{1EE4AE3E-A696-4D17-BB40-5304606CC6A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0" name="Freeform 89">
              <a:extLst>
                <a:ext uri="{FF2B5EF4-FFF2-40B4-BE49-F238E27FC236}">
                  <a16:creationId xmlns:a16="http://schemas.microsoft.com/office/drawing/2014/main" id="{9F4CEA84-9800-4277-B8CC-1C0BBF8FDA7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1" name="Freeform 90">
              <a:extLst>
                <a:ext uri="{FF2B5EF4-FFF2-40B4-BE49-F238E27FC236}">
                  <a16:creationId xmlns:a16="http://schemas.microsoft.com/office/drawing/2014/main" id="{E0EFC463-0ACF-4484-A714-38F173F07993}"/>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2" name="Freeform 91">
              <a:extLst>
                <a:ext uri="{FF2B5EF4-FFF2-40B4-BE49-F238E27FC236}">
                  <a16:creationId xmlns:a16="http://schemas.microsoft.com/office/drawing/2014/main" id="{662CD553-A13F-45EC-BFBA-2D2D5D1B784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3" name="Freeform 92">
              <a:extLst>
                <a:ext uri="{FF2B5EF4-FFF2-40B4-BE49-F238E27FC236}">
                  <a16:creationId xmlns:a16="http://schemas.microsoft.com/office/drawing/2014/main" id="{C5031E44-AFCD-4FE6-8567-B5DDCFC37F5A}"/>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4" name="Freeform 93">
              <a:extLst>
                <a:ext uri="{FF2B5EF4-FFF2-40B4-BE49-F238E27FC236}">
                  <a16:creationId xmlns:a16="http://schemas.microsoft.com/office/drawing/2014/main" id="{E5845B5C-2DD7-4BDE-9A0C-6BA2F6E7A23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5" name="Freeform 94">
              <a:extLst>
                <a:ext uri="{FF2B5EF4-FFF2-40B4-BE49-F238E27FC236}">
                  <a16:creationId xmlns:a16="http://schemas.microsoft.com/office/drawing/2014/main" id="{ADB7DC44-75D0-4CA4-82F7-8F63DD77BAA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6" name="Freeform 95">
              <a:extLst>
                <a:ext uri="{FF2B5EF4-FFF2-40B4-BE49-F238E27FC236}">
                  <a16:creationId xmlns:a16="http://schemas.microsoft.com/office/drawing/2014/main" id="{F64C7E48-844B-42F5-85A8-E368F499905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7" name="Freeform 96">
              <a:extLst>
                <a:ext uri="{FF2B5EF4-FFF2-40B4-BE49-F238E27FC236}">
                  <a16:creationId xmlns:a16="http://schemas.microsoft.com/office/drawing/2014/main" id="{499B26F5-DF95-4880-A716-F7CCE056F6C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8" name="Freeform 97">
              <a:extLst>
                <a:ext uri="{FF2B5EF4-FFF2-40B4-BE49-F238E27FC236}">
                  <a16:creationId xmlns:a16="http://schemas.microsoft.com/office/drawing/2014/main" id="{4F01020F-8E69-4851-9792-C5ABE457ADFC}"/>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29" name="Freeform 98">
              <a:extLst>
                <a:ext uri="{FF2B5EF4-FFF2-40B4-BE49-F238E27FC236}">
                  <a16:creationId xmlns:a16="http://schemas.microsoft.com/office/drawing/2014/main" id="{41D545FC-DF45-45AA-A55D-1AD7FB3D31A1}"/>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0" name="Freeform 99">
              <a:extLst>
                <a:ext uri="{FF2B5EF4-FFF2-40B4-BE49-F238E27FC236}">
                  <a16:creationId xmlns:a16="http://schemas.microsoft.com/office/drawing/2014/main" id="{20376CF2-43D5-4CFB-B585-66A418D66127}"/>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1" name="Freeform 100">
              <a:extLst>
                <a:ext uri="{FF2B5EF4-FFF2-40B4-BE49-F238E27FC236}">
                  <a16:creationId xmlns:a16="http://schemas.microsoft.com/office/drawing/2014/main" id="{EB9D370D-96DC-4BED-A2EB-ED807E2A4194}"/>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2" name="Freeform 101">
              <a:extLst>
                <a:ext uri="{FF2B5EF4-FFF2-40B4-BE49-F238E27FC236}">
                  <a16:creationId xmlns:a16="http://schemas.microsoft.com/office/drawing/2014/main" id="{A93C6057-29E8-45E1-978B-A2A6898D8318}"/>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3" name="Freeform 102">
              <a:extLst>
                <a:ext uri="{FF2B5EF4-FFF2-40B4-BE49-F238E27FC236}">
                  <a16:creationId xmlns:a16="http://schemas.microsoft.com/office/drawing/2014/main" id="{FB838BA3-FA36-4D7E-AECE-3DD66C1A13C3}"/>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4" name="Freeform 103">
              <a:extLst>
                <a:ext uri="{FF2B5EF4-FFF2-40B4-BE49-F238E27FC236}">
                  <a16:creationId xmlns:a16="http://schemas.microsoft.com/office/drawing/2014/main" id="{EBD8325B-B5B3-4B7D-AE0A-0E9499A09961}"/>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5" name="Freeform 104">
              <a:extLst>
                <a:ext uri="{FF2B5EF4-FFF2-40B4-BE49-F238E27FC236}">
                  <a16:creationId xmlns:a16="http://schemas.microsoft.com/office/drawing/2014/main" id="{D1925684-D364-4521-AF3A-A470C01843B5}"/>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6" name="Freeform 105">
              <a:extLst>
                <a:ext uri="{FF2B5EF4-FFF2-40B4-BE49-F238E27FC236}">
                  <a16:creationId xmlns:a16="http://schemas.microsoft.com/office/drawing/2014/main" id="{3CC1547B-D58D-4C21-98CC-88599A98F149}"/>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7" name="Freeform 106">
              <a:extLst>
                <a:ext uri="{FF2B5EF4-FFF2-40B4-BE49-F238E27FC236}">
                  <a16:creationId xmlns:a16="http://schemas.microsoft.com/office/drawing/2014/main" id="{F6549147-A4CC-4053-AA75-7D0975F204A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8" name="Freeform 107">
              <a:extLst>
                <a:ext uri="{FF2B5EF4-FFF2-40B4-BE49-F238E27FC236}">
                  <a16:creationId xmlns:a16="http://schemas.microsoft.com/office/drawing/2014/main" id="{137A8915-BA2F-4F47-80A4-5B416B945198}"/>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39" name="Freeform 108">
              <a:extLst>
                <a:ext uri="{FF2B5EF4-FFF2-40B4-BE49-F238E27FC236}">
                  <a16:creationId xmlns:a16="http://schemas.microsoft.com/office/drawing/2014/main" id="{41CA427A-EF1D-45A2-914D-68F6C2C79ADE}"/>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0" name="Freeform 109">
              <a:extLst>
                <a:ext uri="{FF2B5EF4-FFF2-40B4-BE49-F238E27FC236}">
                  <a16:creationId xmlns:a16="http://schemas.microsoft.com/office/drawing/2014/main" id="{A83CE703-6B3A-4A19-9929-4F4EADAB704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1" name="Freeform 110">
              <a:extLst>
                <a:ext uri="{FF2B5EF4-FFF2-40B4-BE49-F238E27FC236}">
                  <a16:creationId xmlns:a16="http://schemas.microsoft.com/office/drawing/2014/main" id="{3781FB87-AEA9-4A51-A6F8-D999B92E158D}"/>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2" name="Freeform 111">
              <a:extLst>
                <a:ext uri="{FF2B5EF4-FFF2-40B4-BE49-F238E27FC236}">
                  <a16:creationId xmlns:a16="http://schemas.microsoft.com/office/drawing/2014/main" id="{3950ED85-B2F3-4060-84CF-720AFB88A78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3" name="Freeform 112">
              <a:extLst>
                <a:ext uri="{FF2B5EF4-FFF2-40B4-BE49-F238E27FC236}">
                  <a16:creationId xmlns:a16="http://schemas.microsoft.com/office/drawing/2014/main" id="{B5B0A1C7-F7F0-4F4F-8F10-4B67984D821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4" name="Freeform 113">
              <a:extLst>
                <a:ext uri="{FF2B5EF4-FFF2-40B4-BE49-F238E27FC236}">
                  <a16:creationId xmlns:a16="http://schemas.microsoft.com/office/drawing/2014/main" id="{1BADC1D7-4EB4-4A92-8FAD-B6FBD8EAFBAE}"/>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5" name="Freeform 114">
              <a:extLst>
                <a:ext uri="{FF2B5EF4-FFF2-40B4-BE49-F238E27FC236}">
                  <a16:creationId xmlns:a16="http://schemas.microsoft.com/office/drawing/2014/main" id="{942AF1C0-00E4-4A7A-82A2-BEBF92B8FD3D}"/>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6" name="Freeform 115">
              <a:extLst>
                <a:ext uri="{FF2B5EF4-FFF2-40B4-BE49-F238E27FC236}">
                  <a16:creationId xmlns:a16="http://schemas.microsoft.com/office/drawing/2014/main" id="{443F85E8-C63C-4086-B2B7-E6666E7B31D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7" name="Freeform 116">
              <a:extLst>
                <a:ext uri="{FF2B5EF4-FFF2-40B4-BE49-F238E27FC236}">
                  <a16:creationId xmlns:a16="http://schemas.microsoft.com/office/drawing/2014/main" id="{54AC68DD-A59F-4F57-8AA3-9C503244E655}"/>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8" name="Freeform 117">
              <a:extLst>
                <a:ext uri="{FF2B5EF4-FFF2-40B4-BE49-F238E27FC236}">
                  <a16:creationId xmlns:a16="http://schemas.microsoft.com/office/drawing/2014/main" id="{03C0BBC0-76A8-4D28-AB91-F0167897473C}"/>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49" name="Freeform 118">
              <a:extLst>
                <a:ext uri="{FF2B5EF4-FFF2-40B4-BE49-F238E27FC236}">
                  <a16:creationId xmlns:a16="http://schemas.microsoft.com/office/drawing/2014/main" id="{A9A6972D-F73D-430A-8502-7CD7476D0BC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0" name="Freeform 119">
              <a:extLst>
                <a:ext uri="{FF2B5EF4-FFF2-40B4-BE49-F238E27FC236}">
                  <a16:creationId xmlns:a16="http://schemas.microsoft.com/office/drawing/2014/main" id="{33285158-3054-4BDB-AE83-9229ADFF1071}"/>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1" name="Freeform 120">
              <a:extLst>
                <a:ext uri="{FF2B5EF4-FFF2-40B4-BE49-F238E27FC236}">
                  <a16:creationId xmlns:a16="http://schemas.microsoft.com/office/drawing/2014/main" id="{242D3ECD-C1A2-4B0E-B744-3FF35D8C5862}"/>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2" name="Freeform 121">
              <a:extLst>
                <a:ext uri="{FF2B5EF4-FFF2-40B4-BE49-F238E27FC236}">
                  <a16:creationId xmlns:a16="http://schemas.microsoft.com/office/drawing/2014/main" id="{EB6C0F37-6089-4782-8A3E-971DD14E863D}"/>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3" name="Freeform 122">
              <a:extLst>
                <a:ext uri="{FF2B5EF4-FFF2-40B4-BE49-F238E27FC236}">
                  <a16:creationId xmlns:a16="http://schemas.microsoft.com/office/drawing/2014/main" id="{FC47D6F1-C9A4-4799-A646-971A3B9F0F73}"/>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4" name="Freeform 123">
              <a:extLst>
                <a:ext uri="{FF2B5EF4-FFF2-40B4-BE49-F238E27FC236}">
                  <a16:creationId xmlns:a16="http://schemas.microsoft.com/office/drawing/2014/main" id="{97980FCD-B85E-4464-BEB4-2D2FF3DD94E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5" name="Freeform 124">
              <a:extLst>
                <a:ext uri="{FF2B5EF4-FFF2-40B4-BE49-F238E27FC236}">
                  <a16:creationId xmlns:a16="http://schemas.microsoft.com/office/drawing/2014/main" id="{FCC1DBB4-AB77-43B7-AE47-A8A0561E8E4C}"/>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6" name="Freeform 125">
              <a:extLst>
                <a:ext uri="{FF2B5EF4-FFF2-40B4-BE49-F238E27FC236}">
                  <a16:creationId xmlns:a16="http://schemas.microsoft.com/office/drawing/2014/main" id="{4D02D6A3-52F4-40A7-AD77-AE38956F3D2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7" name="Freeform 126">
              <a:extLst>
                <a:ext uri="{FF2B5EF4-FFF2-40B4-BE49-F238E27FC236}">
                  <a16:creationId xmlns:a16="http://schemas.microsoft.com/office/drawing/2014/main" id="{155692D6-53A1-4FC7-AD15-CC43BAFC0E13}"/>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8" name="Freeform 127">
              <a:extLst>
                <a:ext uri="{FF2B5EF4-FFF2-40B4-BE49-F238E27FC236}">
                  <a16:creationId xmlns:a16="http://schemas.microsoft.com/office/drawing/2014/main" id="{63C196CD-0E82-49AC-8FCF-0C1BC1F9154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59" name="Freeform 128">
              <a:extLst>
                <a:ext uri="{FF2B5EF4-FFF2-40B4-BE49-F238E27FC236}">
                  <a16:creationId xmlns:a16="http://schemas.microsoft.com/office/drawing/2014/main" id="{065810FF-3656-4A5A-B6B0-19972BD87F3E}"/>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161" name="Group 2160">
            <a:extLst>
              <a:ext uri="{FF2B5EF4-FFF2-40B4-BE49-F238E27FC236}">
                <a16:creationId xmlns:a16="http://schemas.microsoft.com/office/drawing/2014/main" id="{3A7261C4-6533-4C8D-AEEA-2F328E4B8ECA}"/>
              </a:ext>
            </a:extLst>
          </p:cNvPr>
          <p:cNvGrpSpPr/>
          <p:nvPr/>
        </p:nvGrpSpPr>
        <p:grpSpPr bwMode="black">
          <a:xfrm>
            <a:off x="9638885" y="2651703"/>
            <a:ext cx="364846" cy="316761"/>
            <a:chOff x="7010400" y="2133600"/>
            <a:chExt cx="1379538" cy="1065213"/>
          </a:xfrm>
          <a:solidFill>
            <a:srgbClr val="505050"/>
          </a:solidFill>
        </p:grpSpPr>
        <p:sp>
          <p:nvSpPr>
            <p:cNvPr id="2162" name="Freeform 82">
              <a:extLst>
                <a:ext uri="{FF2B5EF4-FFF2-40B4-BE49-F238E27FC236}">
                  <a16:creationId xmlns:a16="http://schemas.microsoft.com/office/drawing/2014/main" id="{7A3E804C-58F9-4007-AD8D-9E363B833693}"/>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3" name="Freeform 83">
              <a:extLst>
                <a:ext uri="{FF2B5EF4-FFF2-40B4-BE49-F238E27FC236}">
                  <a16:creationId xmlns:a16="http://schemas.microsoft.com/office/drawing/2014/main" id="{27DE9FB9-10C3-4FF8-B77B-665727C0BF5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4" name="Freeform 84">
              <a:extLst>
                <a:ext uri="{FF2B5EF4-FFF2-40B4-BE49-F238E27FC236}">
                  <a16:creationId xmlns:a16="http://schemas.microsoft.com/office/drawing/2014/main" id="{F7BD12A0-B7DC-47DA-B2C1-ED2D3CBDAB91}"/>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5" name="Freeform 85">
              <a:extLst>
                <a:ext uri="{FF2B5EF4-FFF2-40B4-BE49-F238E27FC236}">
                  <a16:creationId xmlns:a16="http://schemas.microsoft.com/office/drawing/2014/main" id="{34687450-AA1D-445C-A9C6-FC46B481CE99}"/>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6" name="Freeform 86">
              <a:extLst>
                <a:ext uri="{FF2B5EF4-FFF2-40B4-BE49-F238E27FC236}">
                  <a16:creationId xmlns:a16="http://schemas.microsoft.com/office/drawing/2014/main" id="{7517C4BF-F27B-4133-92FB-802869D94DAB}"/>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7" name="Freeform 87">
              <a:extLst>
                <a:ext uri="{FF2B5EF4-FFF2-40B4-BE49-F238E27FC236}">
                  <a16:creationId xmlns:a16="http://schemas.microsoft.com/office/drawing/2014/main" id="{D7A12306-FC93-4372-A1DB-C660102153B9}"/>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8" name="Freeform 88">
              <a:extLst>
                <a:ext uri="{FF2B5EF4-FFF2-40B4-BE49-F238E27FC236}">
                  <a16:creationId xmlns:a16="http://schemas.microsoft.com/office/drawing/2014/main" id="{7AF7B31B-AE10-4ED2-B64C-8E248CD80694}"/>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69" name="Freeform 89">
              <a:extLst>
                <a:ext uri="{FF2B5EF4-FFF2-40B4-BE49-F238E27FC236}">
                  <a16:creationId xmlns:a16="http://schemas.microsoft.com/office/drawing/2014/main" id="{F1154D63-F1E2-4267-A9E8-F40C158D44F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0" name="Freeform 90">
              <a:extLst>
                <a:ext uri="{FF2B5EF4-FFF2-40B4-BE49-F238E27FC236}">
                  <a16:creationId xmlns:a16="http://schemas.microsoft.com/office/drawing/2014/main" id="{1D072036-63FE-4317-A2FF-E19B6552FF80}"/>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1" name="Freeform 91">
              <a:extLst>
                <a:ext uri="{FF2B5EF4-FFF2-40B4-BE49-F238E27FC236}">
                  <a16:creationId xmlns:a16="http://schemas.microsoft.com/office/drawing/2014/main" id="{B2260C83-9D6C-4401-908A-6B2C7D2652E8}"/>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2" name="Freeform 92">
              <a:extLst>
                <a:ext uri="{FF2B5EF4-FFF2-40B4-BE49-F238E27FC236}">
                  <a16:creationId xmlns:a16="http://schemas.microsoft.com/office/drawing/2014/main" id="{AC2597E9-E519-4A2C-B0AC-0A1B9D6D3B5D}"/>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3" name="Freeform 93">
              <a:extLst>
                <a:ext uri="{FF2B5EF4-FFF2-40B4-BE49-F238E27FC236}">
                  <a16:creationId xmlns:a16="http://schemas.microsoft.com/office/drawing/2014/main" id="{15F3CEEA-9466-4D8D-877C-26C52C505937}"/>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4" name="Freeform 94">
              <a:extLst>
                <a:ext uri="{FF2B5EF4-FFF2-40B4-BE49-F238E27FC236}">
                  <a16:creationId xmlns:a16="http://schemas.microsoft.com/office/drawing/2014/main" id="{F3ED1FE1-BBFD-47CB-BFBB-BE0E554014CD}"/>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5" name="Freeform 95">
              <a:extLst>
                <a:ext uri="{FF2B5EF4-FFF2-40B4-BE49-F238E27FC236}">
                  <a16:creationId xmlns:a16="http://schemas.microsoft.com/office/drawing/2014/main" id="{4F009216-DC40-4CBD-8C11-2EF4A268A51B}"/>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6" name="Freeform 96">
              <a:extLst>
                <a:ext uri="{FF2B5EF4-FFF2-40B4-BE49-F238E27FC236}">
                  <a16:creationId xmlns:a16="http://schemas.microsoft.com/office/drawing/2014/main" id="{F0EB42FE-0F94-4A9A-B258-FC8ECE60996E}"/>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7" name="Freeform 97">
              <a:extLst>
                <a:ext uri="{FF2B5EF4-FFF2-40B4-BE49-F238E27FC236}">
                  <a16:creationId xmlns:a16="http://schemas.microsoft.com/office/drawing/2014/main" id="{699B2524-4273-4687-802A-7723DC92A519}"/>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8" name="Freeform 98">
              <a:extLst>
                <a:ext uri="{FF2B5EF4-FFF2-40B4-BE49-F238E27FC236}">
                  <a16:creationId xmlns:a16="http://schemas.microsoft.com/office/drawing/2014/main" id="{775DDE60-5BBD-47CF-A378-8D31D3958F5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79" name="Freeform 99">
              <a:extLst>
                <a:ext uri="{FF2B5EF4-FFF2-40B4-BE49-F238E27FC236}">
                  <a16:creationId xmlns:a16="http://schemas.microsoft.com/office/drawing/2014/main" id="{A62A17A6-2720-4A94-A12B-20E28F55C85D}"/>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0" name="Freeform 100">
              <a:extLst>
                <a:ext uri="{FF2B5EF4-FFF2-40B4-BE49-F238E27FC236}">
                  <a16:creationId xmlns:a16="http://schemas.microsoft.com/office/drawing/2014/main" id="{9F8CF7E7-9EFB-428A-8D3C-9AB2916FEEE6}"/>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1" name="Freeform 101">
              <a:extLst>
                <a:ext uri="{FF2B5EF4-FFF2-40B4-BE49-F238E27FC236}">
                  <a16:creationId xmlns:a16="http://schemas.microsoft.com/office/drawing/2014/main" id="{2B20845D-A7BF-4F23-8772-CC6B83EDE70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2" name="Freeform 102">
              <a:extLst>
                <a:ext uri="{FF2B5EF4-FFF2-40B4-BE49-F238E27FC236}">
                  <a16:creationId xmlns:a16="http://schemas.microsoft.com/office/drawing/2014/main" id="{78C5AAC2-A13E-4A1A-A607-E684E23CCB68}"/>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3" name="Freeform 103">
              <a:extLst>
                <a:ext uri="{FF2B5EF4-FFF2-40B4-BE49-F238E27FC236}">
                  <a16:creationId xmlns:a16="http://schemas.microsoft.com/office/drawing/2014/main" id="{19811369-66F6-4459-965D-5B1D8CBE31DB}"/>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4" name="Freeform 104">
              <a:extLst>
                <a:ext uri="{FF2B5EF4-FFF2-40B4-BE49-F238E27FC236}">
                  <a16:creationId xmlns:a16="http://schemas.microsoft.com/office/drawing/2014/main" id="{200E592C-0515-416B-BFF5-98E7CFA3FE52}"/>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5" name="Freeform 105">
              <a:extLst>
                <a:ext uri="{FF2B5EF4-FFF2-40B4-BE49-F238E27FC236}">
                  <a16:creationId xmlns:a16="http://schemas.microsoft.com/office/drawing/2014/main" id="{4FDEF91B-C954-4E8C-909C-F123D72F0C2A}"/>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6" name="Freeform 106">
              <a:extLst>
                <a:ext uri="{FF2B5EF4-FFF2-40B4-BE49-F238E27FC236}">
                  <a16:creationId xmlns:a16="http://schemas.microsoft.com/office/drawing/2014/main" id="{6041AB1D-5CFB-411E-8873-0FC838B0EA0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7" name="Freeform 107">
              <a:extLst>
                <a:ext uri="{FF2B5EF4-FFF2-40B4-BE49-F238E27FC236}">
                  <a16:creationId xmlns:a16="http://schemas.microsoft.com/office/drawing/2014/main" id="{49BB774E-8D2A-4A05-B8E0-4D3F06BA9837}"/>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8" name="Freeform 108">
              <a:extLst>
                <a:ext uri="{FF2B5EF4-FFF2-40B4-BE49-F238E27FC236}">
                  <a16:creationId xmlns:a16="http://schemas.microsoft.com/office/drawing/2014/main" id="{AD7387F1-16B1-49FF-9B4C-1073F9F6F57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89" name="Freeform 109">
              <a:extLst>
                <a:ext uri="{FF2B5EF4-FFF2-40B4-BE49-F238E27FC236}">
                  <a16:creationId xmlns:a16="http://schemas.microsoft.com/office/drawing/2014/main" id="{43183F27-804C-4973-AFFC-C1CB5DE0372F}"/>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0" name="Freeform 110">
              <a:extLst>
                <a:ext uri="{FF2B5EF4-FFF2-40B4-BE49-F238E27FC236}">
                  <a16:creationId xmlns:a16="http://schemas.microsoft.com/office/drawing/2014/main" id="{BE559F40-C6C3-444D-BCD7-1DE237F23B6F}"/>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1" name="Freeform 111">
              <a:extLst>
                <a:ext uri="{FF2B5EF4-FFF2-40B4-BE49-F238E27FC236}">
                  <a16:creationId xmlns:a16="http://schemas.microsoft.com/office/drawing/2014/main" id="{D513E6CD-651B-48EE-B19C-6CF5F4AA96FF}"/>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2" name="Freeform 112">
              <a:extLst>
                <a:ext uri="{FF2B5EF4-FFF2-40B4-BE49-F238E27FC236}">
                  <a16:creationId xmlns:a16="http://schemas.microsoft.com/office/drawing/2014/main" id="{82177A49-3A2A-4867-99F2-85C8E2091D4E}"/>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3" name="Freeform 113">
              <a:extLst>
                <a:ext uri="{FF2B5EF4-FFF2-40B4-BE49-F238E27FC236}">
                  <a16:creationId xmlns:a16="http://schemas.microsoft.com/office/drawing/2014/main" id="{8F32161C-67DF-4181-A4F0-5E3DB36ACA7B}"/>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4" name="Freeform 114">
              <a:extLst>
                <a:ext uri="{FF2B5EF4-FFF2-40B4-BE49-F238E27FC236}">
                  <a16:creationId xmlns:a16="http://schemas.microsoft.com/office/drawing/2014/main" id="{63D73CC1-E555-42DD-81EB-669626274FE3}"/>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5" name="Freeform 115">
              <a:extLst>
                <a:ext uri="{FF2B5EF4-FFF2-40B4-BE49-F238E27FC236}">
                  <a16:creationId xmlns:a16="http://schemas.microsoft.com/office/drawing/2014/main" id="{B02B0397-1011-42E4-937F-3B3B11F74B50}"/>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6" name="Freeform 116">
              <a:extLst>
                <a:ext uri="{FF2B5EF4-FFF2-40B4-BE49-F238E27FC236}">
                  <a16:creationId xmlns:a16="http://schemas.microsoft.com/office/drawing/2014/main" id="{E29E5016-8098-4FF4-AC76-54C787C355C0}"/>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7" name="Freeform 117">
              <a:extLst>
                <a:ext uri="{FF2B5EF4-FFF2-40B4-BE49-F238E27FC236}">
                  <a16:creationId xmlns:a16="http://schemas.microsoft.com/office/drawing/2014/main" id="{1EF2F94F-1CB0-49D6-A138-69E59F92F5E8}"/>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8" name="Freeform 118">
              <a:extLst>
                <a:ext uri="{FF2B5EF4-FFF2-40B4-BE49-F238E27FC236}">
                  <a16:creationId xmlns:a16="http://schemas.microsoft.com/office/drawing/2014/main" id="{D86F0607-74D8-480F-A3B2-B9D3D713AEE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199" name="Freeform 119">
              <a:extLst>
                <a:ext uri="{FF2B5EF4-FFF2-40B4-BE49-F238E27FC236}">
                  <a16:creationId xmlns:a16="http://schemas.microsoft.com/office/drawing/2014/main" id="{07C8D84E-B716-485D-AAA9-39E1378F8B47}"/>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0" name="Freeform 120">
              <a:extLst>
                <a:ext uri="{FF2B5EF4-FFF2-40B4-BE49-F238E27FC236}">
                  <a16:creationId xmlns:a16="http://schemas.microsoft.com/office/drawing/2014/main" id="{07ECCDCD-FA7C-480C-B5D3-6196DE1ECAF7}"/>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1" name="Freeform 121">
              <a:extLst>
                <a:ext uri="{FF2B5EF4-FFF2-40B4-BE49-F238E27FC236}">
                  <a16:creationId xmlns:a16="http://schemas.microsoft.com/office/drawing/2014/main" id="{96697681-DFEB-459A-871F-D021D21173A9}"/>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2" name="Freeform 122">
              <a:extLst>
                <a:ext uri="{FF2B5EF4-FFF2-40B4-BE49-F238E27FC236}">
                  <a16:creationId xmlns:a16="http://schemas.microsoft.com/office/drawing/2014/main" id="{15F197B2-57D9-45CD-85A7-57E42CB06C39}"/>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3" name="Freeform 123">
              <a:extLst>
                <a:ext uri="{FF2B5EF4-FFF2-40B4-BE49-F238E27FC236}">
                  <a16:creationId xmlns:a16="http://schemas.microsoft.com/office/drawing/2014/main" id="{76BE6DEB-EB85-4FE6-AA93-CB3E289545F0}"/>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4" name="Freeform 124">
              <a:extLst>
                <a:ext uri="{FF2B5EF4-FFF2-40B4-BE49-F238E27FC236}">
                  <a16:creationId xmlns:a16="http://schemas.microsoft.com/office/drawing/2014/main" id="{BF97BED7-2739-4D35-A575-0D23EEED171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5" name="Freeform 125">
              <a:extLst>
                <a:ext uri="{FF2B5EF4-FFF2-40B4-BE49-F238E27FC236}">
                  <a16:creationId xmlns:a16="http://schemas.microsoft.com/office/drawing/2014/main" id="{50796064-B668-4066-A883-E6202CA4C85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6" name="Freeform 126">
              <a:extLst>
                <a:ext uri="{FF2B5EF4-FFF2-40B4-BE49-F238E27FC236}">
                  <a16:creationId xmlns:a16="http://schemas.microsoft.com/office/drawing/2014/main" id="{82F3AFA4-B050-45E7-82DE-8BC6E1F2E3D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7" name="Freeform 127">
              <a:extLst>
                <a:ext uri="{FF2B5EF4-FFF2-40B4-BE49-F238E27FC236}">
                  <a16:creationId xmlns:a16="http://schemas.microsoft.com/office/drawing/2014/main" id="{04089150-94D1-4981-871D-B2DD004A97B1}"/>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08" name="Freeform 128">
              <a:extLst>
                <a:ext uri="{FF2B5EF4-FFF2-40B4-BE49-F238E27FC236}">
                  <a16:creationId xmlns:a16="http://schemas.microsoft.com/office/drawing/2014/main" id="{2B26A255-D5B2-48DC-82A8-E8759ACEB868}"/>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209" name="Group 2208">
            <a:extLst>
              <a:ext uri="{FF2B5EF4-FFF2-40B4-BE49-F238E27FC236}">
                <a16:creationId xmlns:a16="http://schemas.microsoft.com/office/drawing/2014/main" id="{BFEFE282-FDD8-4604-BFA8-FB768E6DF1C6}"/>
              </a:ext>
            </a:extLst>
          </p:cNvPr>
          <p:cNvGrpSpPr/>
          <p:nvPr/>
        </p:nvGrpSpPr>
        <p:grpSpPr bwMode="black">
          <a:xfrm>
            <a:off x="9672457" y="3103004"/>
            <a:ext cx="364846" cy="316761"/>
            <a:chOff x="7010400" y="2133600"/>
            <a:chExt cx="1379538" cy="1065213"/>
          </a:xfrm>
          <a:solidFill>
            <a:srgbClr val="505050"/>
          </a:solidFill>
        </p:grpSpPr>
        <p:sp>
          <p:nvSpPr>
            <p:cNvPr id="2210" name="Freeform 82">
              <a:extLst>
                <a:ext uri="{FF2B5EF4-FFF2-40B4-BE49-F238E27FC236}">
                  <a16:creationId xmlns:a16="http://schemas.microsoft.com/office/drawing/2014/main" id="{3C5ED51A-C158-471C-AEDB-6264A6411249}"/>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1" name="Freeform 83">
              <a:extLst>
                <a:ext uri="{FF2B5EF4-FFF2-40B4-BE49-F238E27FC236}">
                  <a16:creationId xmlns:a16="http://schemas.microsoft.com/office/drawing/2014/main" id="{1EA8256E-DE69-4DC5-9386-7271D6BB3B7D}"/>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2" name="Freeform 84">
              <a:extLst>
                <a:ext uri="{FF2B5EF4-FFF2-40B4-BE49-F238E27FC236}">
                  <a16:creationId xmlns:a16="http://schemas.microsoft.com/office/drawing/2014/main" id="{3BC218CA-FBD6-4275-A4D8-834A24095C9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3" name="Freeform 85">
              <a:extLst>
                <a:ext uri="{FF2B5EF4-FFF2-40B4-BE49-F238E27FC236}">
                  <a16:creationId xmlns:a16="http://schemas.microsoft.com/office/drawing/2014/main" id="{28FF579E-CFBD-4E0B-8795-0D098438AE8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4" name="Freeform 86">
              <a:extLst>
                <a:ext uri="{FF2B5EF4-FFF2-40B4-BE49-F238E27FC236}">
                  <a16:creationId xmlns:a16="http://schemas.microsoft.com/office/drawing/2014/main" id="{6538A76B-0672-41DD-8C72-62D8ADC975A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5" name="Freeform 87">
              <a:extLst>
                <a:ext uri="{FF2B5EF4-FFF2-40B4-BE49-F238E27FC236}">
                  <a16:creationId xmlns:a16="http://schemas.microsoft.com/office/drawing/2014/main" id="{6F0080DA-97DC-4C19-B69F-D2FDB146B01D}"/>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6" name="Freeform 88">
              <a:extLst>
                <a:ext uri="{FF2B5EF4-FFF2-40B4-BE49-F238E27FC236}">
                  <a16:creationId xmlns:a16="http://schemas.microsoft.com/office/drawing/2014/main" id="{19F0E3C2-1BF0-4220-BC08-FBD470CCFD9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7" name="Freeform 89">
              <a:extLst>
                <a:ext uri="{FF2B5EF4-FFF2-40B4-BE49-F238E27FC236}">
                  <a16:creationId xmlns:a16="http://schemas.microsoft.com/office/drawing/2014/main" id="{5F66E4F6-7BD4-4BC8-8D06-6F7312C86E4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8" name="Freeform 90">
              <a:extLst>
                <a:ext uri="{FF2B5EF4-FFF2-40B4-BE49-F238E27FC236}">
                  <a16:creationId xmlns:a16="http://schemas.microsoft.com/office/drawing/2014/main" id="{7B14F9C7-5624-41D8-856E-AB4EB98E0C54}"/>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19" name="Freeform 91">
              <a:extLst>
                <a:ext uri="{FF2B5EF4-FFF2-40B4-BE49-F238E27FC236}">
                  <a16:creationId xmlns:a16="http://schemas.microsoft.com/office/drawing/2014/main" id="{C721A91A-95EC-42E7-9D22-8ADAB0970E91}"/>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0" name="Freeform 92">
              <a:extLst>
                <a:ext uri="{FF2B5EF4-FFF2-40B4-BE49-F238E27FC236}">
                  <a16:creationId xmlns:a16="http://schemas.microsoft.com/office/drawing/2014/main" id="{DAF78C64-5B19-423E-993D-4A95D9550A58}"/>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1" name="Freeform 93">
              <a:extLst>
                <a:ext uri="{FF2B5EF4-FFF2-40B4-BE49-F238E27FC236}">
                  <a16:creationId xmlns:a16="http://schemas.microsoft.com/office/drawing/2014/main" id="{EA35073C-44E9-42EE-A88E-A8D68962914D}"/>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2" name="Freeform 94">
              <a:extLst>
                <a:ext uri="{FF2B5EF4-FFF2-40B4-BE49-F238E27FC236}">
                  <a16:creationId xmlns:a16="http://schemas.microsoft.com/office/drawing/2014/main" id="{09E76B63-7643-4066-9CC7-187B34BAEBC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3" name="Freeform 95">
              <a:extLst>
                <a:ext uri="{FF2B5EF4-FFF2-40B4-BE49-F238E27FC236}">
                  <a16:creationId xmlns:a16="http://schemas.microsoft.com/office/drawing/2014/main" id="{1398A8E8-5D7D-4E3E-A0F0-4BFA4CA71A4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4" name="Freeform 96">
              <a:extLst>
                <a:ext uri="{FF2B5EF4-FFF2-40B4-BE49-F238E27FC236}">
                  <a16:creationId xmlns:a16="http://schemas.microsoft.com/office/drawing/2014/main" id="{A46A3791-F21E-472F-9D0B-32FB2547A972}"/>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5" name="Freeform 97">
              <a:extLst>
                <a:ext uri="{FF2B5EF4-FFF2-40B4-BE49-F238E27FC236}">
                  <a16:creationId xmlns:a16="http://schemas.microsoft.com/office/drawing/2014/main" id="{7A542AE9-B644-4FE4-8F46-9FDB5A2C5645}"/>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6" name="Freeform 98">
              <a:extLst>
                <a:ext uri="{FF2B5EF4-FFF2-40B4-BE49-F238E27FC236}">
                  <a16:creationId xmlns:a16="http://schemas.microsoft.com/office/drawing/2014/main" id="{507DF323-B6F4-4BEA-A89C-C81FD7327FBC}"/>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7" name="Freeform 99">
              <a:extLst>
                <a:ext uri="{FF2B5EF4-FFF2-40B4-BE49-F238E27FC236}">
                  <a16:creationId xmlns:a16="http://schemas.microsoft.com/office/drawing/2014/main" id="{83C543DB-61AD-451B-8FE5-89968A3D8C68}"/>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8" name="Freeform 100">
              <a:extLst>
                <a:ext uri="{FF2B5EF4-FFF2-40B4-BE49-F238E27FC236}">
                  <a16:creationId xmlns:a16="http://schemas.microsoft.com/office/drawing/2014/main" id="{0423C5B9-C627-4C71-A062-358F5E35ECB5}"/>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29" name="Freeform 101">
              <a:extLst>
                <a:ext uri="{FF2B5EF4-FFF2-40B4-BE49-F238E27FC236}">
                  <a16:creationId xmlns:a16="http://schemas.microsoft.com/office/drawing/2014/main" id="{0C263B16-EBB0-4452-AC4E-041D62DF23D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0" name="Freeform 102">
              <a:extLst>
                <a:ext uri="{FF2B5EF4-FFF2-40B4-BE49-F238E27FC236}">
                  <a16:creationId xmlns:a16="http://schemas.microsoft.com/office/drawing/2014/main" id="{C7C66A78-D8BA-4623-8355-4E4909FB82D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1" name="Freeform 103">
              <a:extLst>
                <a:ext uri="{FF2B5EF4-FFF2-40B4-BE49-F238E27FC236}">
                  <a16:creationId xmlns:a16="http://schemas.microsoft.com/office/drawing/2014/main" id="{7D422E07-A9E0-4CB6-A9A6-FDA01E9C8D52}"/>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2" name="Freeform 104">
              <a:extLst>
                <a:ext uri="{FF2B5EF4-FFF2-40B4-BE49-F238E27FC236}">
                  <a16:creationId xmlns:a16="http://schemas.microsoft.com/office/drawing/2014/main" id="{9EDF4A47-5231-42CF-B498-949CFCBD40F2}"/>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3" name="Freeform 105">
              <a:extLst>
                <a:ext uri="{FF2B5EF4-FFF2-40B4-BE49-F238E27FC236}">
                  <a16:creationId xmlns:a16="http://schemas.microsoft.com/office/drawing/2014/main" id="{F71DFE00-24AE-41DA-9208-4885918358F9}"/>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4" name="Freeform 106">
              <a:extLst>
                <a:ext uri="{FF2B5EF4-FFF2-40B4-BE49-F238E27FC236}">
                  <a16:creationId xmlns:a16="http://schemas.microsoft.com/office/drawing/2014/main" id="{9231FAEC-F9E4-4AC2-BEDA-979A88F5CFED}"/>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5" name="Freeform 107">
              <a:extLst>
                <a:ext uri="{FF2B5EF4-FFF2-40B4-BE49-F238E27FC236}">
                  <a16:creationId xmlns:a16="http://schemas.microsoft.com/office/drawing/2014/main" id="{0D13ADCE-87AD-48F9-AFBB-7B33D678F955}"/>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6" name="Freeform 108">
              <a:extLst>
                <a:ext uri="{FF2B5EF4-FFF2-40B4-BE49-F238E27FC236}">
                  <a16:creationId xmlns:a16="http://schemas.microsoft.com/office/drawing/2014/main" id="{9BC60583-174D-4E6F-BA8B-47B887F0D924}"/>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7" name="Freeform 109">
              <a:extLst>
                <a:ext uri="{FF2B5EF4-FFF2-40B4-BE49-F238E27FC236}">
                  <a16:creationId xmlns:a16="http://schemas.microsoft.com/office/drawing/2014/main" id="{E5AECC4B-67CF-4AE8-B1A3-2A1305A1FFDD}"/>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8" name="Freeform 110">
              <a:extLst>
                <a:ext uri="{FF2B5EF4-FFF2-40B4-BE49-F238E27FC236}">
                  <a16:creationId xmlns:a16="http://schemas.microsoft.com/office/drawing/2014/main" id="{EEB8A285-702D-4662-A913-0EB9985ED26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39" name="Freeform 111">
              <a:extLst>
                <a:ext uri="{FF2B5EF4-FFF2-40B4-BE49-F238E27FC236}">
                  <a16:creationId xmlns:a16="http://schemas.microsoft.com/office/drawing/2014/main" id="{CDFBCB71-077C-4D59-B8C5-23AFFACE593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0" name="Freeform 112">
              <a:extLst>
                <a:ext uri="{FF2B5EF4-FFF2-40B4-BE49-F238E27FC236}">
                  <a16:creationId xmlns:a16="http://schemas.microsoft.com/office/drawing/2014/main" id="{F2236570-7557-4408-AFB6-785603495AE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1" name="Freeform 113">
              <a:extLst>
                <a:ext uri="{FF2B5EF4-FFF2-40B4-BE49-F238E27FC236}">
                  <a16:creationId xmlns:a16="http://schemas.microsoft.com/office/drawing/2014/main" id="{E4580393-0AEA-4E6F-87AF-276FBB7A3D47}"/>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2" name="Freeform 114">
              <a:extLst>
                <a:ext uri="{FF2B5EF4-FFF2-40B4-BE49-F238E27FC236}">
                  <a16:creationId xmlns:a16="http://schemas.microsoft.com/office/drawing/2014/main" id="{C821E871-7170-48B5-B7E6-1B1664DCCB5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3" name="Freeform 115">
              <a:extLst>
                <a:ext uri="{FF2B5EF4-FFF2-40B4-BE49-F238E27FC236}">
                  <a16:creationId xmlns:a16="http://schemas.microsoft.com/office/drawing/2014/main" id="{E2848D52-FA79-4615-910E-77670BDED9DD}"/>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4" name="Freeform 116">
              <a:extLst>
                <a:ext uri="{FF2B5EF4-FFF2-40B4-BE49-F238E27FC236}">
                  <a16:creationId xmlns:a16="http://schemas.microsoft.com/office/drawing/2014/main" id="{DEA59EA0-E396-4909-8FE2-2DB536F2A64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5" name="Freeform 117">
              <a:extLst>
                <a:ext uri="{FF2B5EF4-FFF2-40B4-BE49-F238E27FC236}">
                  <a16:creationId xmlns:a16="http://schemas.microsoft.com/office/drawing/2014/main" id="{932C1861-75F0-4048-97DA-2C1A4E4A8448}"/>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6" name="Freeform 118">
              <a:extLst>
                <a:ext uri="{FF2B5EF4-FFF2-40B4-BE49-F238E27FC236}">
                  <a16:creationId xmlns:a16="http://schemas.microsoft.com/office/drawing/2014/main" id="{D86026A6-C9ED-45AD-A46A-BECEFC200F1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7" name="Freeform 119">
              <a:extLst>
                <a:ext uri="{FF2B5EF4-FFF2-40B4-BE49-F238E27FC236}">
                  <a16:creationId xmlns:a16="http://schemas.microsoft.com/office/drawing/2014/main" id="{55CE7DDC-B48B-4860-A412-CEC4C327F82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8" name="Freeform 120">
              <a:extLst>
                <a:ext uri="{FF2B5EF4-FFF2-40B4-BE49-F238E27FC236}">
                  <a16:creationId xmlns:a16="http://schemas.microsoft.com/office/drawing/2014/main" id="{9C852FE4-AC25-4BB2-B30F-DEFC7EBCD10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49" name="Freeform 121">
              <a:extLst>
                <a:ext uri="{FF2B5EF4-FFF2-40B4-BE49-F238E27FC236}">
                  <a16:creationId xmlns:a16="http://schemas.microsoft.com/office/drawing/2014/main" id="{B87E116C-F0F2-4585-888E-B4FFB335DD11}"/>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0" name="Freeform 122">
              <a:extLst>
                <a:ext uri="{FF2B5EF4-FFF2-40B4-BE49-F238E27FC236}">
                  <a16:creationId xmlns:a16="http://schemas.microsoft.com/office/drawing/2014/main" id="{0B0A2AA0-02DA-4A47-80C0-549CD8532608}"/>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1" name="Freeform 123">
              <a:extLst>
                <a:ext uri="{FF2B5EF4-FFF2-40B4-BE49-F238E27FC236}">
                  <a16:creationId xmlns:a16="http://schemas.microsoft.com/office/drawing/2014/main" id="{5B128E90-EDD3-4B66-A183-1066B2648822}"/>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2" name="Freeform 124">
              <a:extLst>
                <a:ext uri="{FF2B5EF4-FFF2-40B4-BE49-F238E27FC236}">
                  <a16:creationId xmlns:a16="http://schemas.microsoft.com/office/drawing/2014/main" id="{8B6F37A9-AD70-4885-AE69-84CF0E13E4B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3" name="Freeform 125">
              <a:extLst>
                <a:ext uri="{FF2B5EF4-FFF2-40B4-BE49-F238E27FC236}">
                  <a16:creationId xmlns:a16="http://schemas.microsoft.com/office/drawing/2014/main" id="{E5FFAEB5-E140-4236-BF49-5E48FA2D58D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4" name="Freeform 126">
              <a:extLst>
                <a:ext uri="{FF2B5EF4-FFF2-40B4-BE49-F238E27FC236}">
                  <a16:creationId xmlns:a16="http://schemas.microsoft.com/office/drawing/2014/main" id="{A9A5ACC1-B3A9-47E7-B089-959DE4D7D5D2}"/>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5" name="Freeform 127">
              <a:extLst>
                <a:ext uri="{FF2B5EF4-FFF2-40B4-BE49-F238E27FC236}">
                  <a16:creationId xmlns:a16="http://schemas.microsoft.com/office/drawing/2014/main" id="{B91EE6E9-B3A8-483B-8A3B-E5443A11710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6" name="Freeform 128">
              <a:extLst>
                <a:ext uri="{FF2B5EF4-FFF2-40B4-BE49-F238E27FC236}">
                  <a16:creationId xmlns:a16="http://schemas.microsoft.com/office/drawing/2014/main" id="{99A5427B-B100-457F-97F7-17043EEC26F5}"/>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257" name="Group 2256">
            <a:extLst>
              <a:ext uri="{FF2B5EF4-FFF2-40B4-BE49-F238E27FC236}">
                <a16:creationId xmlns:a16="http://schemas.microsoft.com/office/drawing/2014/main" id="{A8583406-8B95-44ED-8DD7-56CB49EB234C}"/>
              </a:ext>
            </a:extLst>
          </p:cNvPr>
          <p:cNvGrpSpPr/>
          <p:nvPr/>
        </p:nvGrpSpPr>
        <p:grpSpPr bwMode="black">
          <a:xfrm>
            <a:off x="9241810" y="2684404"/>
            <a:ext cx="364846" cy="316761"/>
            <a:chOff x="7010400" y="2133600"/>
            <a:chExt cx="1379538" cy="1065213"/>
          </a:xfrm>
          <a:solidFill>
            <a:srgbClr val="505050"/>
          </a:solidFill>
        </p:grpSpPr>
        <p:sp>
          <p:nvSpPr>
            <p:cNvPr id="2258" name="Freeform 82">
              <a:extLst>
                <a:ext uri="{FF2B5EF4-FFF2-40B4-BE49-F238E27FC236}">
                  <a16:creationId xmlns:a16="http://schemas.microsoft.com/office/drawing/2014/main" id="{6DA51695-291B-4D60-A759-DEBD3B080FBD}"/>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59" name="Freeform 83">
              <a:extLst>
                <a:ext uri="{FF2B5EF4-FFF2-40B4-BE49-F238E27FC236}">
                  <a16:creationId xmlns:a16="http://schemas.microsoft.com/office/drawing/2014/main" id="{33897897-BB05-40EB-86B4-3228D3BE67AC}"/>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0" name="Freeform 84">
              <a:extLst>
                <a:ext uri="{FF2B5EF4-FFF2-40B4-BE49-F238E27FC236}">
                  <a16:creationId xmlns:a16="http://schemas.microsoft.com/office/drawing/2014/main" id="{A70A11B5-8EE1-440F-93CD-2BBC02436EBC}"/>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1" name="Freeform 85">
              <a:extLst>
                <a:ext uri="{FF2B5EF4-FFF2-40B4-BE49-F238E27FC236}">
                  <a16:creationId xmlns:a16="http://schemas.microsoft.com/office/drawing/2014/main" id="{F4C67CDF-AF56-48A7-AA64-FCE5D3DF8341}"/>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2" name="Freeform 86">
              <a:extLst>
                <a:ext uri="{FF2B5EF4-FFF2-40B4-BE49-F238E27FC236}">
                  <a16:creationId xmlns:a16="http://schemas.microsoft.com/office/drawing/2014/main" id="{C88AA4C2-36F2-4F42-987F-B0F00870EA26}"/>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3" name="Freeform 87">
              <a:extLst>
                <a:ext uri="{FF2B5EF4-FFF2-40B4-BE49-F238E27FC236}">
                  <a16:creationId xmlns:a16="http://schemas.microsoft.com/office/drawing/2014/main" id="{334BC4CD-EBDC-48FD-BD06-DE7610AB9DF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4" name="Freeform 88">
              <a:extLst>
                <a:ext uri="{FF2B5EF4-FFF2-40B4-BE49-F238E27FC236}">
                  <a16:creationId xmlns:a16="http://schemas.microsoft.com/office/drawing/2014/main" id="{49688A65-CBFE-4EC4-9F53-7715629A52D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5" name="Freeform 89">
              <a:extLst>
                <a:ext uri="{FF2B5EF4-FFF2-40B4-BE49-F238E27FC236}">
                  <a16:creationId xmlns:a16="http://schemas.microsoft.com/office/drawing/2014/main" id="{443069C1-3E1F-420D-8B5E-019B14FA068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6" name="Freeform 90">
              <a:extLst>
                <a:ext uri="{FF2B5EF4-FFF2-40B4-BE49-F238E27FC236}">
                  <a16:creationId xmlns:a16="http://schemas.microsoft.com/office/drawing/2014/main" id="{F08A88C0-2BE3-4BDF-8624-EBAFA130B615}"/>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7" name="Freeform 91">
              <a:extLst>
                <a:ext uri="{FF2B5EF4-FFF2-40B4-BE49-F238E27FC236}">
                  <a16:creationId xmlns:a16="http://schemas.microsoft.com/office/drawing/2014/main" id="{6CFEC37D-6243-4D39-9DC0-3FB3AF8B2516}"/>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8" name="Freeform 92">
              <a:extLst>
                <a:ext uri="{FF2B5EF4-FFF2-40B4-BE49-F238E27FC236}">
                  <a16:creationId xmlns:a16="http://schemas.microsoft.com/office/drawing/2014/main" id="{C42E1F77-B658-40CE-A642-F8030014458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69" name="Freeform 93">
              <a:extLst>
                <a:ext uri="{FF2B5EF4-FFF2-40B4-BE49-F238E27FC236}">
                  <a16:creationId xmlns:a16="http://schemas.microsoft.com/office/drawing/2014/main" id="{ADCE11B9-988E-4B09-8CB9-E32DA6967834}"/>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0" name="Freeform 94">
              <a:extLst>
                <a:ext uri="{FF2B5EF4-FFF2-40B4-BE49-F238E27FC236}">
                  <a16:creationId xmlns:a16="http://schemas.microsoft.com/office/drawing/2014/main" id="{45900A33-E52D-4570-8993-523CF7E3E172}"/>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1" name="Freeform 95">
              <a:extLst>
                <a:ext uri="{FF2B5EF4-FFF2-40B4-BE49-F238E27FC236}">
                  <a16:creationId xmlns:a16="http://schemas.microsoft.com/office/drawing/2014/main" id="{F4736F60-E5EC-4483-829B-798529285883}"/>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2" name="Freeform 96">
              <a:extLst>
                <a:ext uri="{FF2B5EF4-FFF2-40B4-BE49-F238E27FC236}">
                  <a16:creationId xmlns:a16="http://schemas.microsoft.com/office/drawing/2014/main" id="{632793C2-D649-4179-BE70-89412176D609}"/>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3" name="Freeform 97">
              <a:extLst>
                <a:ext uri="{FF2B5EF4-FFF2-40B4-BE49-F238E27FC236}">
                  <a16:creationId xmlns:a16="http://schemas.microsoft.com/office/drawing/2014/main" id="{4CCEE2A0-8FE6-483F-ACCB-EA017521D09B}"/>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4" name="Freeform 98">
              <a:extLst>
                <a:ext uri="{FF2B5EF4-FFF2-40B4-BE49-F238E27FC236}">
                  <a16:creationId xmlns:a16="http://schemas.microsoft.com/office/drawing/2014/main" id="{874B8FF4-FCF8-4DF8-8243-111376BC011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5" name="Freeform 99">
              <a:extLst>
                <a:ext uri="{FF2B5EF4-FFF2-40B4-BE49-F238E27FC236}">
                  <a16:creationId xmlns:a16="http://schemas.microsoft.com/office/drawing/2014/main" id="{4C16E22A-2566-4767-BCB6-ED6F01BFA10B}"/>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6" name="Freeform 100">
              <a:extLst>
                <a:ext uri="{FF2B5EF4-FFF2-40B4-BE49-F238E27FC236}">
                  <a16:creationId xmlns:a16="http://schemas.microsoft.com/office/drawing/2014/main" id="{9BC0C4BB-FC6A-45FA-B9C2-1F386429220D}"/>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7" name="Freeform 101">
              <a:extLst>
                <a:ext uri="{FF2B5EF4-FFF2-40B4-BE49-F238E27FC236}">
                  <a16:creationId xmlns:a16="http://schemas.microsoft.com/office/drawing/2014/main" id="{EDD8BBA9-09E3-48BE-A26E-3F117D679ACA}"/>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8" name="Freeform 102">
              <a:extLst>
                <a:ext uri="{FF2B5EF4-FFF2-40B4-BE49-F238E27FC236}">
                  <a16:creationId xmlns:a16="http://schemas.microsoft.com/office/drawing/2014/main" id="{817EAC4E-8EAC-410E-8AC6-9F3D8BE5B2A1}"/>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79" name="Freeform 103">
              <a:extLst>
                <a:ext uri="{FF2B5EF4-FFF2-40B4-BE49-F238E27FC236}">
                  <a16:creationId xmlns:a16="http://schemas.microsoft.com/office/drawing/2014/main" id="{2AAE3031-A7EE-4A88-A256-A79C2361C14B}"/>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0" name="Freeform 104">
              <a:extLst>
                <a:ext uri="{FF2B5EF4-FFF2-40B4-BE49-F238E27FC236}">
                  <a16:creationId xmlns:a16="http://schemas.microsoft.com/office/drawing/2014/main" id="{1CFF4F74-906F-425D-9407-18C03CB53137}"/>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1" name="Freeform 105">
              <a:extLst>
                <a:ext uri="{FF2B5EF4-FFF2-40B4-BE49-F238E27FC236}">
                  <a16:creationId xmlns:a16="http://schemas.microsoft.com/office/drawing/2014/main" id="{59060AC8-1D53-427D-BAB5-D21881023393}"/>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2" name="Freeform 106">
              <a:extLst>
                <a:ext uri="{FF2B5EF4-FFF2-40B4-BE49-F238E27FC236}">
                  <a16:creationId xmlns:a16="http://schemas.microsoft.com/office/drawing/2014/main" id="{8B10D520-34CD-42CC-8451-09CDF826CF5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3" name="Freeform 107">
              <a:extLst>
                <a:ext uri="{FF2B5EF4-FFF2-40B4-BE49-F238E27FC236}">
                  <a16:creationId xmlns:a16="http://schemas.microsoft.com/office/drawing/2014/main" id="{8C3DCCDF-8E00-4554-8AD4-80E8B547A88A}"/>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4" name="Freeform 108">
              <a:extLst>
                <a:ext uri="{FF2B5EF4-FFF2-40B4-BE49-F238E27FC236}">
                  <a16:creationId xmlns:a16="http://schemas.microsoft.com/office/drawing/2014/main" id="{DF9DDB1E-1904-4F47-9018-5BD8E8133864}"/>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5" name="Freeform 109">
              <a:extLst>
                <a:ext uri="{FF2B5EF4-FFF2-40B4-BE49-F238E27FC236}">
                  <a16:creationId xmlns:a16="http://schemas.microsoft.com/office/drawing/2014/main" id="{4B2FCC4F-AA80-4663-96AA-31012DDD3923}"/>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6" name="Freeform 110">
              <a:extLst>
                <a:ext uri="{FF2B5EF4-FFF2-40B4-BE49-F238E27FC236}">
                  <a16:creationId xmlns:a16="http://schemas.microsoft.com/office/drawing/2014/main" id="{43791149-FDA4-46B9-B125-C41D9C1C39A3}"/>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7" name="Freeform 111">
              <a:extLst>
                <a:ext uri="{FF2B5EF4-FFF2-40B4-BE49-F238E27FC236}">
                  <a16:creationId xmlns:a16="http://schemas.microsoft.com/office/drawing/2014/main" id="{28E80134-3C16-4B31-B219-E1B6E8391B20}"/>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8" name="Freeform 112">
              <a:extLst>
                <a:ext uri="{FF2B5EF4-FFF2-40B4-BE49-F238E27FC236}">
                  <a16:creationId xmlns:a16="http://schemas.microsoft.com/office/drawing/2014/main" id="{13E925FE-D403-4B5A-B794-943AF81BE1B2}"/>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89" name="Freeform 113">
              <a:extLst>
                <a:ext uri="{FF2B5EF4-FFF2-40B4-BE49-F238E27FC236}">
                  <a16:creationId xmlns:a16="http://schemas.microsoft.com/office/drawing/2014/main" id="{0EF0137C-349B-43A5-9C66-EF0D2B0C3EB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0" name="Freeform 114">
              <a:extLst>
                <a:ext uri="{FF2B5EF4-FFF2-40B4-BE49-F238E27FC236}">
                  <a16:creationId xmlns:a16="http://schemas.microsoft.com/office/drawing/2014/main" id="{E57BDF0E-F4DD-4EFE-A09B-09CD5F4451EB}"/>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1" name="Freeform 115">
              <a:extLst>
                <a:ext uri="{FF2B5EF4-FFF2-40B4-BE49-F238E27FC236}">
                  <a16:creationId xmlns:a16="http://schemas.microsoft.com/office/drawing/2014/main" id="{AE92655E-39E7-4C61-9082-398AF3B71CDD}"/>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2" name="Freeform 116">
              <a:extLst>
                <a:ext uri="{FF2B5EF4-FFF2-40B4-BE49-F238E27FC236}">
                  <a16:creationId xmlns:a16="http://schemas.microsoft.com/office/drawing/2014/main" id="{71162533-1E61-487B-96FA-AAB182DA04ED}"/>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3" name="Freeform 117">
              <a:extLst>
                <a:ext uri="{FF2B5EF4-FFF2-40B4-BE49-F238E27FC236}">
                  <a16:creationId xmlns:a16="http://schemas.microsoft.com/office/drawing/2014/main" id="{B6C1322F-0CA5-494A-8F24-696EEA0B1B5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4" name="Freeform 118">
              <a:extLst>
                <a:ext uri="{FF2B5EF4-FFF2-40B4-BE49-F238E27FC236}">
                  <a16:creationId xmlns:a16="http://schemas.microsoft.com/office/drawing/2014/main" id="{4BB438BB-C7BC-439A-81F4-B3BBA7471BB2}"/>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5" name="Freeform 119">
              <a:extLst>
                <a:ext uri="{FF2B5EF4-FFF2-40B4-BE49-F238E27FC236}">
                  <a16:creationId xmlns:a16="http://schemas.microsoft.com/office/drawing/2014/main" id="{DEAD226E-990F-4CFA-BD9D-67EB7E5742D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6" name="Freeform 120">
              <a:extLst>
                <a:ext uri="{FF2B5EF4-FFF2-40B4-BE49-F238E27FC236}">
                  <a16:creationId xmlns:a16="http://schemas.microsoft.com/office/drawing/2014/main" id="{BFA5A12A-0C99-4E6D-9303-69D632B849B9}"/>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7" name="Freeform 121">
              <a:extLst>
                <a:ext uri="{FF2B5EF4-FFF2-40B4-BE49-F238E27FC236}">
                  <a16:creationId xmlns:a16="http://schemas.microsoft.com/office/drawing/2014/main" id="{44C859A4-6B7D-4C50-BF48-857FCE67EF1D}"/>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8" name="Freeform 122">
              <a:extLst>
                <a:ext uri="{FF2B5EF4-FFF2-40B4-BE49-F238E27FC236}">
                  <a16:creationId xmlns:a16="http://schemas.microsoft.com/office/drawing/2014/main" id="{CAAC9444-9C81-4825-87D4-A1552F77566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299" name="Freeform 123">
              <a:extLst>
                <a:ext uri="{FF2B5EF4-FFF2-40B4-BE49-F238E27FC236}">
                  <a16:creationId xmlns:a16="http://schemas.microsoft.com/office/drawing/2014/main" id="{46857758-8E98-42EB-98F5-56AA8FDEC51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0" name="Freeform 124">
              <a:extLst>
                <a:ext uri="{FF2B5EF4-FFF2-40B4-BE49-F238E27FC236}">
                  <a16:creationId xmlns:a16="http://schemas.microsoft.com/office/drawing/2014/main" id="{2974894D-14E8-441B-80C0-E6A9C2369571}"/>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1" name="Freeform 125">
              <a:extLst>
                <a:ext uri="{FF2B5EF4-FFF2-40B4-BE49-F238E27FC236}">
                  <a16:creationId xmlns:a16="http://schemas.microsoft.com/office/drawing/2014/main" id="{5256A131-39E6-4A70-A03C-4407433312A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2" name="Freeform 126">
              <a:extLst>
                <a:ext uri="{FF2B5EF4-FFF2-40B4-BE49-F238E27FC236}">
                  <a16:creationId xmlns:a16="http://schemas.microsoft.com/office/drawing/2014/main" id="{CB009888-24A1-4696-98C5-07FD00ADFB63}"/>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3" name="Freeform 127">
              <a:extLst>
                <a:ext uri="{FF2B5EF4-FFF2-40B4-BE49-F238E27FC236}">
                  <a16:creationId xmlns:a16="http://schemas.microsoft.com/office/drawing/2014/main" id="{EB00B069-362B-4F53-BA8F-FBE0FA77340C}"/>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4" name="Freeform 128">
              <a:extLst>
                <a:ext uri="{FF2B5EF4-FFF2-40B4-BE49-F238E27FC236}">
                  <a16:creationId xmlns:a16="http://schemas.microsoft.com/office/drawing/2014/main" id="{67F451BA-BC35-4F8A-A2A6-4E9C9FFB51C3}"/>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305" name="Group 2304">
            <a:extLst>
              <a:ext uri="{FF2B5EF4-FFF2-40B4-BE49-F238E27FC236}">
                <a16:creationId xmlns:a16="http://schemas.microsoft.com/office/drawing/2014/main" id="{474AA04C-D4FF-455B-9B4E-2EF1E474D039}"/>
              </a:ext>
            </a:extLst>
          </p:cNvPr>
          <p:cNvGrpSpPr/>
          <p:nvPr/>
        </p:nvGrpSpPr>
        <p:grpSpPr bwMode="black">
          <a:xfrm>
            <a:off x="9256686" y="3135705"/>
            <a:ext cx="364846" cy="316761"/>
            <a:chOff x="7010400" y="2133600"/>
            <a:chExt cx="1379538" cy="1065213"/>
          </a:xfrm>
          <a:solidFill>
            <a:srgbClr val="505050"/>
          </a:solidFill>
        </p:grpSpPr>
        <p:sp>
          <p:nvSpPr>
            <p:cNvPr id="2306" name="Freeform 82">
              <a:extLst>
                <a:ext uri="{FF2B5EF4-FFF2-40B4-BE49-F238E27FC236}">
                  <a16:creationId xmlns:a16="http://schemas.microsoft.com/office/drawing/2014/main" id="{61928B5F-4DE4-4129-874D-F5ACA31B8EE4}"/>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7" name="Freeform 83">
              <a:extLst>
                <a:ext uri="{FF2B5EF4-FFF2-40B4-BE49-F238E27FC236}">
                  <a16:creationId xmlns:a16="http://schemas.microsoft.com/office/drawing/2014/main" id="{5D5E58F4-E79C-4CB4-A0CF-83C2D36AA3A3}"/>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8" name="Freeform 84">
              <a:extLst>
                <a:ext uri="{FF2B5EF4-FFF2-40B4-BE49-F238E27FC236}">
                  <a16:creationId xmlns:a16="http://schemas.microsoft.com/office/drawing/2014/main" id="{12211986-E9BA-4249-B12B-A30AB85E97B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09" name="Freeform 85">
              <a:extLst>
                <a:ext uri="{FF2B5EF4-FFF2-40B4-BE49-F238E27FC236}">
                  <a16:creationId xmlns:a16="http://schemas.microsoft.com/office/drawing/2014/main" id="{1E2B8F29-948B-4F52-AA5A-C66187D7363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0" name="Freeform 86">
              <a:extLst>
                <a:ext uri="{FF2B5EF4-FFF2-40B4-BE49-F238E27FC236}">
                  <a16:creationId xmlns:a16="http://schemas.microsoft.com/office/drawing/2014/main" id="{C753A5EA-DB4D-4D00-BAD0-552AB758F048}"/>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1" name="Freeform 87">
              <a:extLst>
                <a:ext uri="{FF2B5EF4-FFF2-40B4-BE49-F238E27FC236}">
                  <a16:creationId xmlns:a16="http://schemas.microsoft.com/office/drawing/2014/main" id="{B4DE7358-A737-43AC-B1E0-D095E821EFB2}"/>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2" name="Freeform 88">
              <a:extLst>
                <a:ext uri="{FF2B5EF4-FFF2-40B4-BE49-F238E27FC236}">
                  <a16:creationId xmlns:a16="http://schemas.microsoft.com/office/drawing/2014/main" id="{B752F3A0-0433-46A2-BAF2-467D06BB80DC}"/>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3" name="Freeform 89">
              <a:extLst>
                <a:ext uri="{FF2B5EF4-FFF2-40B4-BE49-F238E27FC236}">
                  <a16:creationId xmlns:a16="http://schemas.microsoft.com/office/drawing/2014/main" id="{49941ECE-C2DC-4B15-BE89-47F86957D7E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4" name="Freeform 90">
              <a:extLst>
                <a:ext uri="{FF2B5EF4-FFF2-40B4-BE49-F238E27FC236}">
                  <a16:creationId xmlns:a16="http://schemas.microsoft.com/office/drawing/2014/main" id="{58D17680-3803-474C-BE19-85E17CA5A80D}"/>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5" name="Freeform 91">
              <a:extLst>
                <a:ext uri="{FF2B5EF4-FFF2-40B4-BE49-F238E27FC236}">
                  <a16:creationId xmlns:a16="http://schemas.microsoft.com/office/drawing/2014/main" id="{9E421BFC-5814-4276-A3B7-48552B8EB740}"/>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6" name="Freeform 92">
              <a:extLst>
                <a:ext uri="{FF2B5EF4-FFF2-40B4-BE49-F238E27FC236}">
                  <a16:creationId xmlns:a16="http://schemas.microsoft.com/office/drawing/2014/main" id="{D1DBBB5C-3C86-47B4-BD68-AF048B2AD265}"/>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7" name="Freeform 93">
              <a:extLst>
                <a:ext uri="{FF2B5EF4-FFF2-40B4-BE49-F238E27FC236}">
                  <a16:creationId xmlns:a16="http://schemas.microsoft.com/office/drawing/2014/main" id="{BAB4AA01-D227-42D6-A969-6570C3F2BB3F}"/>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8" name="Freeform 94">
              <a:extLst>
                <a:ext uri="{FF2B5EF4-FFF2-40B4-BE49-F238E27FC236}">
                  <a16:creationId xmlns:a16="http://schemas.microsoft.com/office/drawing/2014/main" id="{F2250193-0437-4B56-8A48-A197CA6F2DEA}"/>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19" name="Freeform 95">
              <a:extLst>
                <a:ext uri="{FF2B5EF4-FFF2-40B4-BE49-F238E27FC236}">
                  <a16:creationId xmlns:a16="http://schemas.microsoft.com/office/drawing/2014/main" id="{B9F98CA0-BC7D-43A8-B902-CB2E787C9AA0}"/>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0" name="Freeform 96">
              <a:extLst>
                <a:ext uri="{FF2B5EF4-FFF2-40B4-BE49-F238E27FC236}">
                  <a16:creationId xmlns:a16="http://schemas.microsoft.com/office/drawing/2014/main" id="{52C81EA0-D892-4D07-90AC-50437023AEDA}"/>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1" name="Freeform 97">
              <a:extLst>
                <a:ext uri="{FF2B5EF4-FFF2-40B4-BE49-F238E27FC236}">
                  <a16:creationId xmlns:a16="http://schemas.microsoft.com/office/drawing/2014/main" id="{C9FD4E34-7526-42B9-899B-CBC1D6F86C43}"/>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2" name="Freeform 98">
              <a:extLst>
                <a:ext uri="{FF2B5EF4-FFF2-40B4-BE49-F238E27FC236}">
                  <a16:creationId xmlns:a16="http://schemas.microsoft.com/office/drawing/2014/main" id="{3874AC9D-451D-4196-9C9E-9C3ABF3CF206}"/>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3" name="Freeform 99">
              <a:extLst>
                <a:ext uri="{FF2B5EF4-FFF2-40B4-BE49-F238E27FC236}">
                  <a16:creationId xmlns:a16="http://schemas.microsoft.com/office/drawing/2014/main" id="{810C447C-842E-4C0D-8CA0-04E0BA7C576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4" name="Freeform 100">
              <a:extLst>
                <a:ext uri="{FF2B5EF4-FFF2-40B4-BE49-F238E27FC236}">
                  <a16:creationId xmlns:a16="http://schemas.microsoft.com/office/drawing/2014/main" id="{56018741-D119-4C53-A977-6044B914CEC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5" name="Freeform 101">
              <a:extLst>
                <a:ext uri="{FF2B5EF4-FFF2-40B4-BE49-F238E27FC236}">
                  <a16:creationId xmlns:a16="http://schemas.microsoft.com/office/drawing/2014/main" id="{068D840C-EC3A-424C-8D96-E676F827B733}"/>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6" name="Freeform 102">
              <a:extLst>
                <a:ext uri="{FF2B5EF4-FFF2-40B4-BE49-F238E27FC236}">
                  <a16:creationId xmlns:a16="http://schemas.microsoft.com/office/drawing/2014/main" id="{F22C6B0D-DF88-42D9-9867-2343752F19B7}"/>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7" name="Freeform 103">
              <a:extLst>
                <a:ext uri="{FF2B5EF4-FFF2-40B4-BE49-F238E27FC236}">
                  <a16:creationId xmlns:a16="http://schemas.microsoft.com/office/drawing/2014/main" id="{CD9B108A-F5AB-4BCB-BBB3-80C637B23114}"/>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8" name="Freeform 104">
              <a:extLst>
                <a:ext uri="{FF2B5EF4-FFF2-40B4-BE49-F238E27FC236}">
                  <a16:creationId xmlns:a16="http://schemas.microsoft.com/office/drawing/2014/main" id="{AA9D0478-CAA1-4939-B94D-9F5FC2D03D6E}"/>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29" name="Freeform 105">
              <a:extLst>
                <a:ext uri="{FF2B5EF4-FFF2-40B4-BE49-F238E27FC236}">
                  <a16:creationId xmlns:a16="http://schemas.microsoft.com/office/drawing/2014/main" id="{8B18AED5-A551-4E6C-955F-E180CF2B7478}"/>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0" name="Freeform 106">
              <a:extLst>
                <a:ext uri="{FF2B5EF4-FFF2-40B4-BE49-F238E27FC236}">
                  <a16:creationId xmlns:a16="http://schemas.microsoft.com/office/drawing/2014/main" id="{DB4B37BE-483E-4851-B698-1A4CDBA55459}"/>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1" name="Freeform 107">
              <a:extLst>
                <a:ext uri="{FF2B5EF4-FFF2-40B4-BE49-F238E27FC236}">
                  <a16:creationId xmlns:a16="http://schemas.microsoft.com/office/drawing/2014/main" id="{67F5CB04-828A-4995-B380-9F4BE90C2B2F}"/>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2" name="Freeform 108">
              <a:extLst>
                <a:ext uri="{FF2B5EF4-FFF2-40B4-BE49-F238E27FC236}">
                  <a16:creationId xmlns:a16="http://schemas.microsoft.com/office/drawing/2014/main" id="{601638F3-278F-4422-BDB4-25A9B23749E3}"/>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3" name="Freeform 109">
              <a:extLst>
                <a:ext uri="{FF2B5EF4-FFF2-40B4-BE49-F238E27FC236}">
                  <a16:creationId xmlns:a16="http://schemas.microsoft.com/office/drawing/2014/main" id="{1E703AF0-EFA6-4FFD-A49B-63F919122D34}"/>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4" name="Freeform 110">
              <a:extLst>
                <a:ext uri="{FF2B5EF4-FFF2-40B4-BE49-F238E27FC236}">
                  <a16:creationId xmlns:a16="http://schemas.microsoft.com/office/drawing/2014/main" id="{3C2D3D12-74DA-49FC-9152-1984A6E403B1}"/>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5" name="Freeform 111">
              <a:extLst>
                <a:ext uri="{FF2B5EF4-FFF2-40B4-BE49-F238E27FC236}">
                  <a16:creationId xmlns:a16="http://schemas.microsoft.com/office/drawing/2014/main" id="{0F101F57-BD92-44F1-A942-B82C669EAC9D}"/>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6" name="Freeform 112">
              <a:extLst>
                <a:ext uri="{FF2B5EF4-FFF2-40B4-BE49-F238E27FC236}">
                  <a16:creationId xmlns:a16="http://schemas.microsoft.com/office/drawing/2014/main" id="{15148CA3-64CC-44AC-A443-73F6902F6498}"/>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7" name="Freeform 113">
              <a:extLst>
                <a:ext uri="{FF2B5EF4-FFF2-40B4-BE49-F238E27FC236}">
                  <a16:creationId xmlns:a16="http://schemas.microsoft.com/office/drawing/2014/main" id="{4044518C-2707-47B2-943F-BA80860426B0}"/>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8" name="Freeform 114">
              <a:extLst>
                <a:ext uri="{FF2B5EF4-FFF2-40B4-BE49-F238E27FC236}">
                  <a16:creationId xmlns:a16="http://schemas.microsoft.com/office/drawing/2014/main" id="{07B56A6F-E21E-4F3D-8F9A-C54090C3791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39" name="Freeform 115">
              <a:extLst>
                <a:ext uri="{FF2B5EF4-FFF2-40B4-BE49-F238E27FC236}">
                  <a16:creationId xmlns:a16="http://schemas.microsoft.com/office/drawing/2014/main" id="{846415C2-30E4-4E8D-A760-F76BF2F5BAC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0" name="Freeform 116">
              <a:extLst>
                <a:ext uri="{FF2B5EF4-FFF2-40B4-BE49-F238E27FC236}">
                  <a16:creationId xmlns:a16="http://schemas.microsoft.com/office/drawing/2014/main" id="{578ED019-619C-49D4-AD4D-FD41B7584357}"/>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1" name="Freeform 117">
              <a:extLst>
                <a:ext uri="{FF2B5EF4-FFF2-40B4-BE49-F238E27FC236}">
                  <a16:creationId xmlns:a16="http://schemas.microsoft.com/office/drawing/2014/main" id="{A2E5FB67-5A14-48FE-9E2B-2C7D74DD4265}"/>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2" name="Freeform 118">
              <a:extLst>
                <a:ext uri="{FF2B5EF4-FFF2-40B4-BE49-F238E27FC236}">
                  <a16:creationId xmlns:a16="http://schemas.microsoft.com/office/drawing/2014/main" id="{613CF897-BC8E-448B-8AA9-5AB52D96498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3" name="Freeform 119">
              <a:extLst>
                <a:ext uri="{FF2B5EF4-FFF2-40B4-BE49-F238E27FC236}">
                  <a16:creationId xmlns:a16="http://schemas.microsoft.com/office/drawing/2014/main" id="{850C5D70-3DE1-47B0-8A2B-CBBD64E0571A}"/>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4" name="Freeform 120">
              <a:extLst>
                <a:ext uri="{FF2B5EF4-FFF2-40B4-BE49-F238E27FC236}">
                  <a16:creationId xmlns:a16="http://schemas.microsoft.com/office/drawing/2014/main" id="{A23E0CE5-4658-4B54-B90B-6D3201E58F14}"/>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5" name="Freeform 121">
              <a:extLst>
                <a:ext uri="{FF2B5EF4-FFF2-40B4-BE49-F238E27FC236}">
                  <a16:creationId xmlns:a16="http://schemas.microsoft.com/office/drawing/2014/main" id="{15A3BC4B-D177-4938-9F07-82C96D7D00E4}"/>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6" name="Freeform 122">
              <a:extLst>
                <a:ext uri="{FF2B5EF4-FFF2-40B4-BE49-F238E27FC236}">
                  <a16:creationId xmlns:a16="http://schemas.microsoft.com/office/drawing/2014/main" id="{82597F2B-10B0-4127-B18A-11758ADC70D2}"/>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7" name="Freeform 123">
              <a:extLst>
                <a:ext uri="{FF2B5EF4-FFF2-40B4-BE49-F238E27FC236}">
                  <a16:creationId xmlns:a16="http://schemas.microsoft.com/office/drawing/2014/main" id="{D31087FF-D4EE-48EE-8999-20D0EAB3F84B}"/>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8" name="Freeform 124">
              <a:extLst>
                <a:ext uri="{FF2B5EF4-FFF2-40B4-BE49-F238E27FC236}">
                  <a16:creationId xmlns:a16="http://schemas.microsoft.com/office/drawing/2014/main" id="{F83EAB0E-EF13-492F-AFB0-B7D4B95AC8AE}"/>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49" name="Freeform 125">
              <a:extLst>
                <a:ext uri="{FF2B5EF4-FFF2-40B4-BE49-F238E27FC236}">
                  <a16:creationId xmlns:a16="http://schemas.microsoft.com/office/drawing/2014/main" id="{54CA4EC6-13A2-48E3-9A9F-4888521CA2F4}"/>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0" name="Freeform 126">
              <a:extLst>
                <a:ext uri="{FF2B5EF4-FFF2-40B4-BE49-F238E27FC236}">
                  <a16:creationId xmlns:a16="http://schemas.microsoft.com/office/drawing/2014/main" id="{C30F1EFA-A40A-4670-ABF2-E62BDCACADF5}"/>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1" name="Freeform 127">
              <a:extLst>
                <a:ext uri="{FF2B5EF4-FFF2-40B4-BE49-F238E27FC236}">
                  <a16:creationId xmlns:a16="http://schemas.microsoft.com/office/drawing/2014/main" id="{86E3A624-09D9-4E95-A8D9-6D75C2A4CF5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2" name="Freeform 128">
              <a:extLst>
                <a:ext uri="{FF2B5EF4-FFF2-40B4-BE49-F238E27FC236}">
                  <a16:creationId xmlns:a16="http://schemas.microsoft.com/office/drawing/2014/main" id="{3C9C200F-50D0-4355-8848-1AC1B721F4F2}"/>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353" name="Group 2352">
            <a:extLst>
              <a:ext uri="{FF2B5EF4-FFF2-40B4-BE49-F238E27FC236}">
                <a16:creationId xmlns:a16="http://schemas.microsoft.com/office/drawing/2014/main" id="{C3677673-53E2-417D-AEEC-D16DF0C65361}"/>
              </a:ext>
            </a:extLst>
          </p:cNvPr>
          <p:cNvGrpSpPr/>
          <p:nvPr/>
        </p:nvGrpSpPr>
        <p:grpSpPr bwMode="black">
          <a:xfrm>
            <a:off x="10064926" y="2635151"/>
            <a:ext cx="364846" cy="316761"/>
            <a:chOff x="7010400" y="2133600"/>
            <a:chExt cx="1379538" cy="1065213"/>
          </a:xfrm>
          <a:solidFill>
            <a:srgbClr val="505050"/>
          </a:solidFill>
        </p:grpSpPr>
        <p:sp>
          <p:nvSpPr>
            <p:cNvPr id="2354" name="Freeform 82">
              <a:extLst>
                <a:ext uri="{FF2B5EF4-FFF2-40B4-BE49-F238E27FC236}">
                  <a16:creationId xmlns:a16="http://schemas.microsoft.com/office/drawing/2014/main" id="{20CF5FEE-7BBE-4E15-9923-0C59EBC0F4BC}"/>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5" name="Freeform 83">
              <a:extLst>
                <a:ext uri="{FF2B5EF4-FFF2-40B4-BE49-F238E27FC236}">
                  <a16:creationId xmlns:a16="http://schemas.microsoft.com/office/drawing/2014/main" id="{2BEF4CEB-9AA2-42D8-A150-9F2AE7D6D212}"/>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6" name="Freeform 84">
              <a:extLst>
                <a:ext uri="{FF2B5EF4-FFF2-40B4-BE49-F238E27FC236}">
                  <a16:creationId xmlns:a16="http://schemas.microsoft.com/office/drawing/2014/main" id="{93F2617A-E9C9-42A2-91C3-88CD7FAA23F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7" name="Freeform 85">
              <a:extLst>
                <a:ext uri="{FF2B5EF4-FFF2-40B4-BE49-F238E27FC236}">
                  <a16:creationId xmlns:a16="http://schemas.microsoft.com/office/drawing/2014/main" id="{AD3DC367-FA51-4161-8CC8-113D6C66944F}"/>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8" name="Freeform 86">
              <a:extLst>
                <a:ext uri="{FF2B5EF4-FFF2-40B4-BE49-F238E27FC236}">
                  <a16:creationId xmlns:a16="http://schemas.microsoft.com/office/drawing/2014/main" id="{EBECE10E-2F33-4795-B50B-3EF861DCC635}"/>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59" name="Freeform 87">
              <a:extLst>
                <a:ext uri="{FF2B5EF4-FFF2-40B4-BE49-F238E27FC236}">
                  <a16:creationId xmlns:a16="http://schemas.microsoft.com/office/drawing/2014/main" id="{427F84CC-FCEC-4E05-8C60-C6796DFFE2BD}"/>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0" name="Freeform 88">
              <a:extLst>
                <a:ext uri="{FF2B5EF4-FFF2-40B4-BE49-F238E27FC236}">
                  <a16:creationId xmlns:a16="http://schemas.microsoft.com/office/drawing/2014/main" id="{CA214D4D-1526-40EB-A691-8CC06E15FBB9}"/>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1" name="Freeform 89">
              <a:extLst>
                <a:ext uri="{FF2B5EF4-FFF2-40B4-BE49-F238E27FC236}">
                  <a16:creationId xmlns:a16="http://schemas.microsoft.com/office/drawing/2014/main" id="{B14CD018-98CC-45A6-AD8D-6E3B5CE559F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2" name="Freeform 90">
              <a:extLst>
                <a:ext uri="{FF2B5EF4-FFF2-40B4-BE49-F238E27FC236}">
                  <a16:creationId xmlns:a16="http://schemas.microsoft.com/office/drawing/2014/main" id="{FE0E6514-E2E6-4BB2-A120-3E303C5FEC1F}"/>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3" name="Freeform 91">
              <a:extLst>
                <a:ext uri="{FF2B5EF4-FFF2-40B4-BE49-F238E27FC236}">
                  <a16:creationId xmlns:a16="http://schemas.microsoft.com/office/drawing/2014/main" id="{1898FEAA-7DC2-4E84-8EC6-3FB8DD305B3C}"/>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4" name="Freeform 92">
              <a:extLst>
                <a:ext uri="{FF2B5EF4-FFF2-40B4-BE49-F238E27FC236}">
                  <a16:creationId xmlns:a16="http://schemas.microsoft.com/office/drawing/2014/main" id="{41BA71A3-F4A4-4B61-82F2-C662C822614A}"/>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5" name="Freeform 93">
              <a:extLst>
                <a:ext uri="{FF2B5EF4-FFF2-40B4-BE49-F238E27FC236}">
                  <a16:creationId xmlns:a16="http://schemas.microsoft.com/office/drawing/2014/main" id="{76BB7C0A-E4E9-4971-B174-96FAB40557E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6" name="Freeform 94">
              <a:extLst>
                <a:ext uri="{FF2B5EF4-FFF2-40B4-BE49-F238E27FC236}">
                  <a16:creationId xmlns:a16="http://schemas.microsoft.com/office/drawing/2014/main" id="{90DA14A6-CD24-4F94-9FC6-D03DA74333F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7" name="Freeform 95">
              <a:extLst>
                <a:ext uri="{FF2B5EF4-FFF2-40B4-BE49-F238E27FC236}">
                  <a16:creationId xmlns:a16="http://schemas.microsoft.com/office/drawing/2014/main" id="{BCEA6CEC-23A6-4256-A19A-0FB516D33C4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8" name="Freeform 96">
              <a:extLst>
                <a:ext uri="{FF2B5EF4-FFF2-40B4-BE49-F238E27FC236}">
                  <a16:creationId xmlns:a16="http://schemas.microsoft.com/office/drawing/2014/main" id="{692560B3-C1F3-4FBC-8A8C-0A0514301E8C}"/>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69" name="Freeform 97">
              <a:extLst>
                <a:ext uri="{FF2B5EF4-FFF2-40B4-BE49-F238E27FC236}">
                  <a16:creationId xmlns:a16="http://schemas.microsoft.com/office/drawing/2014/main" id="{EA29AA7F-597E-462D-BEE4-1CD52527C6A6}"/>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0" name="Freeform 98">
              <a:extLst>
                <a:ext uri="{FF2B5EF4-FFF2-40B4-BE49-F238E27FC236}">
                  <a16:creationId xmlns:a16="http://schemas.microsoft.com/office/drawing/2014/main" id="{5D3CA17F-B6DE-4E3C-875F-1166A343D8E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1" name="Freeform 99">
              <a:extLst>
                <a:ext uri="{FF2B5EF4-FFF2-40B4-BE49-F238E27FC236}">
                  <a16:creationId xmlns:a16="http://schemas.microsoft.com/office/drawing/2014/main" id="{4755A300-50C9-4AED-944B-FBC719D12BE7}"/>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2" name="Freeform 100">
              <a:extLst>
                <a:ext uri="{FF2B5EF4-FFF2-40B4-BE49-F238E27FC236}">
                  <a16:creationId xmlns:a16="http://schemas.microsoft.com/office/drawing/2014/main" id="{2811188C-A751-428A-9800-0B0A37B5F9F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3" name="Freeform 101">
              <a:extLst>
                <a:ext uri="{FF2B5EF4-FFF2-40B4-BE49-F238E27FC236}">
                  <a16:creationId xmlns:a16="http://schemas.microsoft.com/office/drawing/2014/main" id="{F3AAE5D5-B28A-46E2-8A0C-67B4B8D447E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4" name="Freeform 102">
              <a:extLst>
                <a:ext uri="{FF2B5EF4-FFF2-40B4-BE49-F238E27FC236}">
                  <a16:creationId xmlns:a16="http://schemas.microsoft.com/office/drawing/2014/main" id="{02F28BE8-6E23-4DE7-A44B-8BACD20EDC7C}"/>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5" name="Freeform 103">
              <a:extLst>
                <a:ext uri="{FF2B5EF4-FFF2-40B4-BE49-F238E27FC236}">
                  <a16:creationId xmlns:a16="http://schemas.microsoft.com/office/drawing/2014/main" id="{AB00086F-6262-42BA-A06A-3794A9BB695B}"/>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6" name="Freeform 104">
              <a:extLst>
                <a:ext uri="{FF2B5EF4-FFF2-40B4-BE49-F238E27FC236}">
                  <a16:creationId xmlns:a16="http://schemas.microsoft.com/office/drawing/2014/main" id="{2FB0F3E3-287F-4069-85FC-3A7BFC04AC03}"/>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7" name="Freeform 105">
              <a:extLst>
                <a:ext uri="{FF2B5EF4-FFF2-40B4-BE49-F238E27FC236}">
                  <a16:creationId xmlns:a16="http://schemas.microsoft.com/office/drawing/2014/main" id="{889F59D1-875A-4CA2-A157-B2DC3E4BE7E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8" name="Freeform 106">
              <a:extLst>
                <a:ext uri="{FF2B5EF4-FFF2-40B4-BE49-F238E27FC236}">
                  <a16:creationId xmlns:a16="http://schemas.microsoft.com/office/drawing/2014/main" id="{B68CD0FD-5D6B-437D-B68F-D6A854E22981}"/>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79" name="Freeform 107">
              <a:extLst>
                <a:ext uri="{FF2B5EF4-FFF2-40B4-BE49-F238E27FC236}">
                  <a16:creationId xmlns:a16="http://schemas.microsoft.com/office/drawing/2014/main" id="{DF9E34A8-E017-4820-A33B-CDFA17131021}"/>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0" name="Freeform 108">
              <a:extLst>
                <a:ext uri="{FF2B5EF4-FFF2-40B4-BE49-F238E27FC236}">
                  <a16:creationId xmlns:a16="http://schemas.microsoft.com/office/drawing/2014/main" id="{0E54C313-2297-4978-9647-143F47022EA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1" name="Freeform 109">
              <a:extLst>
                <a:ext uri="{FF2B5EF4-FFF2-40B4-BE49-F238E27FC236}">
                  <a16:creationId xmlns:a16="http://schemas.microsoft.com/office/drawing/2014/main" id="{6B899E49-E7B9-436C-AA46-23EC761CF196}"/>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2" name="Freeform 110">
              <a:extLst>
                <a:ext uri="{FF2B5EF4-FFF2-40B4-BE49-F238E27FC236}">
                  <a16:creationId xmlns:a16="http://schemas.microsoft.com/office/drawing/2014/main" id="{335CDEE1-BC22-4CA0-AD7B-AC53A99CD610}"/>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3" name="Freeform 111">
              <a:extLst>
                <a:ext uri="{FF2B5EF4-FFF2-40B4-BE49-F238E27FC236}">
                  <a16:creationId xmlns:a16="http://schemas.microsoft.com/office/drawing/2014/main" id="{AF72A3FA-1389-4154-8AAB-DBE0EBF7AA9E}"/>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4" name="Freeform 112">
              <a:extLst>
                <a:ext uri="{FF2B5EF4-FFF2-40B4-BE49-F238E27FC236}">
                  <a16:creationId xmlns:a16="http://schemas.microsoft.com/office/drawing/2014/main" id="{DCA75C42-8465-44A2-88D7-1AC3BC6D86EE}"/>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5" name="Freeform 113">
              <a:extLst>
                <a:ext uri="{FF2B5EF4-FFF2-40B4-BE49-F238E27FC236}">
                  <a16:creationId xmlns:a16="http://schemas.microsoft.com/office/drawing/2014/main" id="{4FE1A94F-5B88-464C-9957-FE30955021E2}"/>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6" name="Freeform 114">
              <a:extLst>
                <a:ext uri="{FF2B5EF4-FFF2-40B4-BE49-F238E27FC236}">
                  <a16:creationId xmlns:a16="http://schemas.microsoft.com/office/drawing/2014/main" id="{DDF2F9FB-E07F-4C09-90EB-BFCFD4CC628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7" name="Freeform 115">
              <a:extLst>
                <a:ext uri="{FF2B5EF4-FFF2-40B4-BE49-F238E27FC236}">
                  <a16:creationId xmlns:a16="http://schemas.microsoft.com/office/drawing/2014/main" id="{D53DC03D-8DFA-4116-9FF6-23889ED66158}"/>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8" name="Freeform 116">
              <a:extLst>
                <a:ext uri="{FF2B5EF4-FFF2-40B4-BE49-F238E27FC236}">
                  <a16:creationId xmlns:a16="http://schemas.microsoft.com/office/drawing/2014/main" id="{BDB6ACE7-BDA7-4137-82F1-E41835DE0D3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89" name="Freeform 117">
              <a:extLst>
                <a:ext uri="{FF2B5EF4-FFF2-40B4-BE49-F238E27FC236}">
                  <a16:creationId xmlns:a16="http://schemas.microsoft.com/office/drawing/2014/main" id="{CDE12D6E-4E74-4770-ACFB-3289E1487499}"/>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0" name="Freeform 118">
              <a:extLst>
                <a:ext uri="{FF2B5EF4-FFF2-40B4-BE49-F238E27FC236}">
                  <a16:creationId xmlns:a16="http://schemas.microsoft.com/office/drawing/2014/main" id="{097F29D4-9C61-453E-A468-3D4B57C56D8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1" name="Freeform 119">
              <a:extLst>
                <a:ext uri="{FF2B5EF4-FFF2-40B4-BE49-F238E27FC236}">
                  <a16:creationId xmlns:a16="http://schemas.microsoft.com/office/drawing/2014/main" id="{C4F6573A-567A-480E-AA25-FCC254F208E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2" name="Freeform 120">
              <a:extLst>
                <a:ext uri="{FF2B5EF4-FFF2-40B4-BE49-F238E27FC236}">
                  <a16:creationId xmlns:a16="http://schemas.microsoft.com/office/drawing/2014/main" id="{91BC23E0-0762-403C-9139-4D02009B729F}"/>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3" name="Freeform 121">
              <a:extLst>
                <a:ext uri="{FF2B5EF4-FFF2-40B4-BE49-F238E27FC236}">
                  <a16:creationId xmlns:a16="http://schemas.microsoft.com/office/drawing/2014/main" id="{E42DF89E-1D1C-4E12-A078-16DA7272D4A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4" name="Freeform 122">
              <a:extLst>
                <a:ext uri="{FF2B5EF4-FFF2-40B4-BE49-F238E27FC236}">
                  <a16:creationId xmlns:a16="http://schemas.microsoft.com/office/drawing/2014/main" id="{8C841AF6-FFC6-4D4A-A6EF-143CC494CDDF}"/>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5" name="Freeform 123">
              <a:extLst>
                <a:ext uri="{FF2B5EF4-FFF2-40B4-BE49-F238E27FC236}">
                  <a16:creationId xmlns:a16="http://schemas.microsoft.com/office/drawing/2014/main" id="{FB919F12-AD8B-4CED-87FF-822F0A11024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6" name="Freeform 124">
              <a:extLst>
                <a:ext uri="{FF2B5EF4-FFF2-40B4-BE49-F238E27FC236}">
                  <a16:creationId xmlns:a16="http://schemas.microsoft.com/office/drawing/2014/main" id="{F5FB816D-C7DD-4D7A-A34E-B0D2CFF41AEF}"/>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7" name="Freeform 125">
              <a:extLst>
                <a:ext uri="{FF2B5EF4-FFF2-40B4-BE49-F238E27FC236}">
                  <a16:creationId xmlns:a16="http://schemas.microsoft.com/office/drawing/2014/main" id="{0C9E0A48-44C4-42B4-8AAB-BEDCB0E4D8CA}"/>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8" name="Freeform 126">
              <a:extLst>
                <a:ext uri="{FF2B5EF4-FFF2-40B4-BE49-F238E27FC236}">
                  <a16:creationId xmlns:a16="http://schemas.microsoft.com/office/drawing/2014/main" id="{08F0487A-4BD9-49E0-ABE2-3EFA3BF9615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399" name="Freeform 127">
              <a:extLst>
                <a:ext uri="{FF2B5EF4-FFF2-40B4-BE49-F238E27FC236}">
                  <a16:creationId xmlns:a16="http://schemas.microsoft.com/office/drawing/2014/main" id="{A7BB1126-B0ED-4AFB-BF46-C98A7FBE260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0" name="Freeform 128">
              <a:extLst>
                <a:ext uri="{FF2B5EF4-FFF2-40B4-BE49-F238E27FC236}">
                  <a16:creationId xmlns:a16="http://schemas.microsoft.com/office/drawing/2014/main" id="{5B128091-87F4-4DB4-8CE1-7DD9C7FF308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2401" name="Group 2400">
            <a:extLst>
              <a:ext uri="{FF2B5EF4-FFF2-40B4-BE49-F238E27FC236}">
                <a16:creationId xmlns:a16="http://schemas.microsoft.com/office/drawing/2014/main" id="{7B2F4F4D-F85B-463C-B053-0C01836869C0}"/>
              </a:ext>
            </a:extLst>
          </p:cNvPr>
          <p:cNvGrpSpPr/>
          <p:nvPr/>
        </p:nvGrpSpPr>
        <p:grpSpPr bwMode="black">
          <a:xfrm>
            <a:off x="10079802" y="3086452"/>
            <a:ext cx="364846" cy="316761"/>
            <a:chOff x="7010400" y="2133600"/>
            <a:chExt cx="1379538" cy="1065213"/>
          </a:xfrm>
          <a:solidFill>
            <a:srgbClr val="505050"/>
          </a:solidFill>
        </p:grpSpPr>
        <p:sp>
          <p:nvSpPr>
            <p:cNvPr id="2402" name="Freeform 82">
              <a:extLst>
                <a:ext uri="{FF2B5EF4-FFF2-40B4-BE49-F238E27FC236}">
                  <a16:creationId xmlns:a16="http://schemas.microsoft.com/office/drawing/2014/main" id="{8F64D3DA-9948-4D2F-8D9F-3BCB3ED2CB4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3" name="Freeform 83">
              <a:extLst>
                <a:ext uri="{FF2B5EF4-FFF2-40B4-BE49-F238E27FC236}">
                  <a16:creationId xmlns:a16="http://schemas.microsoft.com/office/drawing/2014/main" id="{53E3A136-8CEC-4C57-8A5E-C5679C0BBF17}"/>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4" name="Freeform 84">
              <a:extLst>
                <a:ext uri="{FF2B5EF4-FFF2-40B4-BE49-F238E27FC236}">
                  <a16:creationId xmlns:a16="http://schemas.microsoft.com/office/drawing/2014/main" id="{F96B15B4-B56A-4226-9806-B14A9215ED29}"/>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5" name="Freeform 85">
              <a:extLst>
                <a:ext uri="{FF2B5EF4-FFF2-40B4-BE49-F238E27FC236}">
                  <a16:creationId xmlns:a16="http://schemas.microsoft.com/office/drawing/2014/main" id="{A3905A95-C811-4D0C-A880-CDFFB7DDA900}"/>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6" name="Freeform 86">
              <a:extLst>
                <a:ext uri="{FF2B5EF4-FFF2-40B4-BE49-F238E27FC236}">
                  <a16:creationId xmlns:a16="http://schemas.microsoft.com/office/drawing/2014/main" id="{261D5AA7-12EB-4492-9D9D-974A7D25FCA3}"/>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7" name="Freeform 87">
              <a:extLst>
                <a:ext uri="{FF2B5EF4-FFF2-40B4-BE49-F238E27FC236}">
                  <a16:creationId xmlns:a16="http://schemas.microsoft.com/office/drawing/2014/main" id="{830DBDC2-CA22-494B-9D4D-1FABCA66E5CE}"/>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8" name="Freeform 88">
              <a:extLst>
                <a:ext uri="{FF2B5EF4-FFF2-40B4-BE49-F238E27FC236}">
                  <a16:creationId xmlns:a16="http://schemas.microsoft.com/office/drawing/2014/main" id="{A95D0D91-E09B-4EFB-AC91-5F44058BD05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09" name="Freeform 89">
              <a:extLst>
                <a:ext uri="{FF2B5EF4-FFF2-40B4-BE49-F238E27FC236}">
                  <a16:creationId xmlns:a16="http://schemas.microsoft.com/office/drawing/2014/main" id="{B4BD6E30-D2B3-4376-A311-3FAF4764D6C6}"/>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0" name="Freeform 90">
              <a:extLst>
                <a:ext uri="{FF2B5EF4-FFF2-40B4-BE49-F238E27FC236}">
                  <a16:creationId xmlns:a16="http://schemas.microsoft.com/office/drawing/2014/main" id="{A2F42AB5-409C-496B-A5C0-D397429E926E}"/>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1" name="Freeform 91">
              <a:extLst>
                <a:ext uri="{FF2B5EF4-FFF2-40B4-BE49-F238E27FC236}">
                  <a16:creationId xmlns:a16="http://schemas.microsoft.com/office/drawing/2014/main" id="{DEEA3629-2AE8-4AFB-9F6F-92A0084D42D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2" name="Freeform 92">
              <a:extLst>
                <a:ext uri="{FF2B5EF4-FFF2-40B4-BE49-F238E27FC236}">
                  <a16:creationId xmlns:a16="http://schemas.microsoft.com/office/drawing/2014/main" id="{F263FA39-266E-4838-B3ED-8702E1598D0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3" name="Freeform 93">
              <a:extLst>
                <a:ext uri="{FF2B5EF4-FFF2-40B4-BE49-F238E27FC236}">
                  <a16:creationId xmlns:a16="http://schemas.microsoft.com/office/drawing/2014/main" id="{AFCD8FF9-BB4B-47C4-A572-165DDBCBE38F}"/>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4" name="Freeform 94">
              <a:extLst>
                <a:ext uri="{FF2B5EF4-FFF2-40B4-BE49-F238E27FC236}">
                  <a16:creationId xmlns:a16="http://schemas.microsoft.com/office/drawing/2014/main" id="{F21A8F84-D685-4F51-9652-02D184001D1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5" name="Freeform 95">
              <a:extLst>
                <a:ext uri="{FF2B5EF4-FFF2-40B4-BE49-F238E27FC236}">
                  <a16:creationId xmlns:a16="http://schemas.microsoft.com/office/drawing/2014/main" id="{003ACE46-C3DC-463F-B948-C2A1F7B8C342}"/>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6" name="Freeform 96">
              <a:extLst>
                <a:ext uri="{FF2B5EF4-FFF2-40B4-BE49-F238E27FC236}">
                  <a16:creationId xmlns:a16="http://schemas.microsoft.com/office/drawing/2014/main" id="{6F48FE70-CE29-4EDB-B79D-325BA1FA10E3}"/>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7" name="Freeform 97">
              <a:extLst>
                <a:ext uri="{FF2B5EF4-FFF2-40B4-BE49-F238E27FC236}">
                  <a16:creationId xmlns:a16="http://schemas.microsoft.com/office/drawing/2014/main" id="{6301C7AC-9999-4DAD-8B9C-29D624B5CA8F}"/>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8" name="Freeform 98">
              <a:extLst>
                <a:ext uri="{FF2B5EF4-FFF2-40B4-BE49-F238E27FC236}">
                  <a16:creationId xmlns:a16="http://schemas.microsoft.com/office/drawing/2014/main" id="{CCD0A645-B1DA-443D-929E-FD92051F9E6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19" name="Freeform 99">
              <a:extLst>
                <a:ext uri="{FF2B5EF4-FFF2-40B4-BE49-F238E27FC236}">
                  <a16:creationId xmlns:a16="http://schemas.microsoft.com/office/drawing/2014/main" id="{F1CCA839-01BB-4354-B817-FC9F6A50FDF9}"/>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0" name="Freeform 100">
              <a:extLst>
                <a:ext uri="{FF2B5EF4-FFF2-40B4-BE49-F238E27FC236}">
                  <a16:creationId xmlns:a16="http://schemas.microsoft.com/office/drawing/2014/main" id="{E63D5999-AD1D-482C-B260-FE5B06BF82BA}"/>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1" name="Freeform 101">
              <a:extLst>
                <a:ext uri="{FF2B5EF4-FFF2-40B4-BE49-F238E27FC236}">
                  <a16:creationId xmlns:a16="http://schemas.microsoft.com/office/drawing/2014/main" id="{D459A5AE-DF1E-4485-82D6-7A6EB1371C30}"/>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2" name="Freeform 102">
              <a:extLst>
                <a:ext uri="{FF2B5EF4-FFF2-40B4-BE49-F238E27FC236}">
                  <a16:creationId xmlns:a16="http://schemas.microsoft.com/office/drawing/2014/main" id="{473A9151-87D1-40E5-9BC9-7768D75F88CA}"/>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3" name="Freeform 103">
              <a:extLst>
                <a:ext uri="{FF2B5EF4-FFF2-40B4-BE49-F238E27FC236}">
                  <a16:creationId xmlns:a16="http://schemas.microsoft.com/office/drawing/2014/main" id="{97152A02-BB94-46FA-983B-5E041B5E3AF6}"/>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4" name="Freeform 104">
              <a:extLst>
                <a:ext uri="{FF2B5EF4-FFF2-40B4-BE49-F238E27FC236}">
                  <a16:creationId xmlns:a16="http://schemas.microsoft.com/office/drawing/2014/main" id="{24609D71-F786-4B18-8ED7-621CCD1F0347}"/>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5" name="Freeform 105">
              <a:extLst>
                <a:ext uri="{FF2B5EF4-FFF2-40B4-BE49-F238E27FC236}">
                  <a16:creationId xmlns:a16="http://schemas.microsoft.com/office/drawing/2014/main" id="{DE31E44C-06DE-41C5-9775-3D46CE57EC2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6" name="Freeform 106">
              <a:extLst>
                <a:ext uri="{FF2B5EF4-FFF2-40B4-BE49-F238E27FC236}">
                  <a16:creationId xmlns:a16="http://schemas.microsoft.com/office/drawing/2014/main" id="{49A4E078-871E-413E-B0EC-ED4D3217E77C}"/>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7" name="Freeform 107">
              <a:extLst>
                <a:ext uri="{FF2B5EF4-FFF2-40B4-BE49-F238E27FC236}">
                  <a16:creationId xmlns:a16="http://schemas.microsoft.com/office/drawing/2014/main" id="{E577FB24-F4B4-408A-9615-83E0FF5036C7}"/>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8" name="Freeform 108">
              <a:extLst>
                <a:ext uri="{FF2B5EF4-FFF2-40B4-BE49-F238E27FC236}">
                  <a16:creationId xmlns:a16="http://schemas.microsoft.com/office/drawing/2014/main" id="{166F28DA-58A4-4917-9EA3-A124B217BEE0}"/>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29" name="Freeform 109">
              <a:extLst>
                <a:ext uri="{FF2B5EF4-FFF2-40B4-BE49-F238E27FC236}">
                  <a16:creationId xmlns:a16="http://schemas.microsoft.com/office/drawing/2014/main" id="{2149CC48-0C98-4AE9-83A1-E4933EDB331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0" name="Freeform 110">
              <a:extLst>
                <a:ext uri="{FF2B5EF4-FFF2-40B4-BE49-F238E27FC236}">
                  <a16:creationId xmlns:a16="http://schemas.microsoft.com/office/drawing/2014/main" id="{B1360F7D-C734-48C7-8053-276029B8CDDA}"/>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1" name="Freeform 111">
              <a:extLst>
                <a:ext uri="{FF2B5EF4-FFF2-40B4-BE49-F238E27FC236}">
                  <a16:creationId xmlns:a16="http://schemas.microsoft.com/office/drawing/2014/main" id="{2A541B9E-B2C7-416A-B0D7-853563661E0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2" name="Freeform 112">
              <a:extLst>
                <a:ext uri="{FF2B5EF4-FFF2-40B4-BE49-F238E27FC236}">
                  <a16:creationId xmlns:a16="http://schemas.microsoft.com/office/drawing/2014/main" id="{522654E0-6268-405C-9701-826E7F92AAD0}"/>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3" name="Freeform 113">
              <a:extLst>
                <a:ext uri="{FF2B5EF4-FFF2-40B4-BE49-F238E27FC236}">
                  <a16:creationId xmlns:a16="http://schemas.microsoft.com/office/drawing/2014/main" id="{A603683E-DFB1-40A8-B9E3-4DD02B68D70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4" name="Freeform 114">
              <a:extLst>
                <a:ext uri="{FF2B5EF4-FFF2-40B4-BE49-F238E27FC236}">
                  <a16:creationId xmlns:a16="http://schemas.microsoft.com/office/drawing/2014/main" id="{5134D1A1-5BE7-4752-B0FB-1934C4984134}"/>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5" name="Freeform 115">
              <a:extLst>
                <a:ext uri="{FF2B5EF4-FFF2-40B4-BE49-F238E27FC236}">
                  <a16:creationId xmlns:a16="http://schemas.microsoft.com/office/drawing/2014/main" id="{DA900B08-5B75-45C3-9963-F37C147CE90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6" name="Freeform 116">
              <a:extLst>
                <a:ext uri="{FF2B5EF4-FFF2-40B4-BE49-F238E27FC236}">
                  <a16:creationId xmlns:a16="http://schemas.microsoft.com/office/drawing/2014/main" id="{4E010595-3609-40D5-A73E-4EAD884B13F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7" name="Freeform 117">
              <a:extLst>
                <a:ext uri="{FF2B5EF4-FFF2-40B4-BE49-F238E27FC236}">
                  <a16:creationId xmlns:a16="http://schemas.microsoft.com/office/drawing/2014/main" id="{747EF807-EDEC-4752-AF22-956BE66D102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8" name="Freeform 118">
              <a:extLst>
                <a:ext uri="{FF2B5EF4-FFF2-40B4-BE49-F238E27FC236}">
                  <a16:creationId xmlns:a16="http://schemas.microsoft.com/office/drawing/2014/main" id="{7C8810EA-F8B5-452B-87EF-8B30FF2CB45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39" name="Freeform 119">
              <a:extLst>
                <a:ext uri="{FF2B5EF4-FFF2-40B4-BE49-F238E27FC236}">
                  <a16:creationId xmlns:a16="http://schemas.microsoft.com/office/drawing/2014/main" id="{9DA0CA7C-390E-41D2-A486-45A8309030F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0" name="Freeform 120">
              <a:extLst>
                <a:ext uri="{FF2B5EF4-FFF2-40B4-BE49-F238E27FC236}">
                  <a16:creationId xmlns:a16="http://schemas.microsoft.com/office/drawing/2014/main" id="{C739BBC6-990E-434B-8488-35841C8994A6}"/>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1" name="Freeform 121">
              <a:extLst>
                <a:ext uri="{FF2B5EF4-FFF2-40B4-BE49-F238E27FC236}">
                  <a16:creationId xmlns:a16="http://schemas.microsoft.com/office/drawing/2014/main" id="{6590E888-6FAC-4FE2-AFB8-6422CEE6F19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2" name="Freeform 122">
              <a:extLst>
                <a:ext uri="{FF2B5EF4-FFF2-40B4-BE49-F238E27FC236}">
                  <a16:creationId xmlns:a16="http://schemas.microsoft.com/office/drawing/2014/main" id="{C67013E7-DFF4-4CF8-B2DF-80F58588CAAD}"/>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3" name="Freeform 123">
              <a:extLst>
                <a:ext uri="{FF2B5EF4-FFF2-40B4-BE49-F238E27FC236}">
                  <a16:creationId xmlns:a16="http://schemas.microsoft.com/office/drawing/2014/main" id="{793CD53E-9994-4D38-BA33-0C28FD153D54}"/>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4" name="Freeform 124">
              <a:extLst>
                <a:ext uri="{FF2B5EF4-FFF2-40B4-BE49-F238E27FC236}">
                  <a16:creationId xmlns:a16="http://schemas.microsoft.com/office/drawing/2014/main" id="{2FDE43E4-45FF-48AA-8F37-B1DC4EC27F55}"/>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5" name="Freeform 125">
              <a:extLst>
                <a:ext uri="{FF2B5EF4-FFF2-40B4-BE49-F238E27FC236}">
                  <a16:creationId xmlns:a16="http://schemas.microsoft.com/office/drawing/2014/main" id="{21D809C2-1314-4F25-8110-EFBFD0DFD97D}"/>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6" name="Freeform 126">
              <a:extLst>
                <a:ext uri="{FF2B5EF4-FFF2-40B4-BE49-F238E27FC236}">
                  <a16:creationId xmlns:a16="http://schemas.microsoft.com/office/drawing/2014/main" id="{A46DBC8F-781D-41CA-9AEA-E82AC5FE22DB}"/>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7" name="Freeform 127">
              <a:extLst>
                <a:ext uri="{FF2B5EF4-FFF2-40B4-BE49-F238E27FC236}">
                  <a16:creationId xmlns:a16="http://schemas.microsoft.com/office/drawing/2014/main" id="{B2837633-C347-412E-B8ED-9CCEDFF3390B}"/>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2448" name="Freeform 128">
              <a:extLst>
                <a:ext uri="{FF2B5EF4-FFF2-40B4-BE49-F238E27FC236}">
                  <a16:creationId xmlns:a16="http://schemas.microsoft.com/office/drawing/2014/main" id="{A3C5C79F-93A8-40E9-9683-991A0CCFCAAE}"/>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cxnSp>
        <p:nvCxnSpPr>
          <p:cNvPr id="2449" name="Straight Arrow Connector 2448">
            <a:extLst>
              <a:ext uri="{FF2B5EF4-FFF2-40B4-BE49-F238E27FC236}">
                <a16:creationId xmlns:a16="http://schemas.microsoft.com/office/drawing/2014/main" id="{792E495C-442C-4201-A560-A8EDD17A7CE9}"/>
              </a:ext>
            </a:extLst>
          </p:cNvPr>
          <p:cNvCxnSpPr>
            <a:cxnSpLocks/>
            <a:endCxn id="1916" idx="1"/>
          </p:cNvCxnSpPr>
          <p:nvPr/>
        </p:nvCxnSpPr>
        <p:spPr>
          <a:xfrm flipV="1">
            <a:off x="7629557" y="2869206"/>
            <a:ext cx="1179480" cy="298946"/>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32E2A00D-1367-4F4E-BBDC-48796E969D42}"/>
              </a:ext>
            </a:extLst>
          </p:cNvPr>
          <p:cNvGrpSpPr/>
          <p:nvPr/>
        </p:nvGrpSpPr>
        <p:grpSpPr bwMode="black">
          <a:xfrm>
            <a:off x="2117371" y="5092310"/>
            <a:ext cx="364835" cy="316751"/>
            <a:chOff x="7010400" y="2133600"/>
            <a:chExt cx="1379538" cy="1065213"/>
          </a:xfrm>
          <a:solidFill>
            <a:srgbClr val="505050"/>
          </a:solidFill>
        </p:grpSpPr>
        <p:sp>
          <p:nvSpPr>
            <p:cNvPr id="1035" name="Freeform 82">
              <a:extLst>
                <a:ext uri="{FF2B5EF4-FFF2-40B4-BE49-F238E27FC236}">
                  <a16:creationId xmlns:a16="http://schemas.microsoft.com/office/drawing/2014/main" id="{9B1A56E1-BCBA-4684-BC07-53A8402A966F}"/>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6" name="Freeform 83">
              <a:extLst>
                <a:ext uri="{FF2B5EF4-FFF2-40B4-BE49-F238E27FC236}">
                  <a16:creationId xmlns:a16="http://schemas.microsoft.com/office/drawing/2014/main" id="{37591BEE-E84E-457E-9DDB-485D1E82F123}"/>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7" name="Freeform 84">
              <a:extLst>
                <a:ext uri="{FF2B5EF4-FFF2-40B4-BE49-F238E27FC236}">
                  <a16:creationId xmlns:a16="http://schemas.microsoft.com/office/drawing/2014/main" id="{EC3BA07A-A746-4E27-B373-13AC088A4D1E}"/>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8" name="Freeform 85">
              <a:extLst>
                <a:ext uri="{FF2B5EF4-FFF2-40B4-BE49-F238E27FC236}">
                  <a16:creationId xmlns:a16="http://schemas.microsoft.com/office/drawing/2014/main" id="{810544EC-D023-40B1-97E7-CFF44AA55B38}"/>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39" name="Freeform 86">
              <a:extLst>
                <a:ext uri="{FF2B5EF4-FFF2-40B4-BE49-F238E27FC236}">
                  <a16:creationId xmlns:a16="http://schemas.microsoft.com/office/drawing/2014/main" id="{C9F2AEE3-00F8-48AE-AE0F-21DEF33FA5D5}"/>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0" name="Freeform 87">
              <a:extLst>
                <a:ext uri="{FF2B5EF4-FFF2-40B4-BE49-F238E27FC236}">
                  <a16:creationId xmlns:a16="http://schemas.microsoft.com/office/drawing/2014/main" id="{EE331C6B-9BB1-4C94-B90B-02ABBA5326F9}"/>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1" name="Freeform 88">
              <a:extLst>
                <a:ext uri="{FF2B5EF4-FFF2-40B4-BE49-F238E27FC236}">
                  <a16:creationId xmlns:a16="http://schemas.microsoft.com/office/drawing/2014/main" id="{BDFF5CFE-0CC0-40DD-AD24-12688CEBA1F1}"/>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2" name="Freeform 89">
              <a:extLst>
                <a:ext uri="{FF2B5EF4-FFF2-40B4-BE49-F238E27FC236}">
                  <a16:creationId xmlns:a16="http://schemas.microsoft.com/office/drawing/2014/main" id="{F1D49369-3516-4C1E-B1D1-D1522D2951DF}"/>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3" name="Freeform 90">
              <a:extLst>
                <a:ext uri="{FF2B5EF4-FFF2-40B4-BE49-F238E27FC236}">
                  <a16:creationId xmlns:a16="http://schemas.microsoft.com/office/drawing/2014/main" id="{F5E5EA43-C0CC-41CC-BC71-F9BDE1D611C4}"/>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4" name="Freeform 91">
              <a:extLst>
                <a:ext uri="{FF2B5EF4-FFF2-40B4-BE49-F238E27FC236}">
                  <a16:creationId xmlns:a16="http://schemas.microsoft.com/office/drawing/2014/main" id="{7D6CA05C-7DF5-46AE-9186-EA1FF28BEC38}"/>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5" name="Freeform 92">
              <a:extLst>
                <a:ext uri="{FF2B5EF4-FFF2-40B4-BE49-F238E27FC236}">
                  <a16:creationId xmlns:a16="http://schemas.microsoft.com/office/drawing/2014/main" id="{0FAA7C4B-F7DB-435C-970B-98E5E8333A2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6" name="Freeform 93">
              <a:extLst>
                <a:ext uri="{FF2B5EF4-FFF2-40B4-BE49-F238E27FC236}">
                  <a16:creationId xmlns:a16="http://schemas.microsoft.com/office/drawing/2014/main" id="{D32B11FD-480A-4FA9-8F76-C76059FF2D1B}"/>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7" name="Freeform 94">
              <a:extLst>
                <a:ext uri="{FF2B5EF4-FFF2-40B4-BE49-F238E27FC236}">
                  <a16:creationId xmlns:a16="http://schemas.microsoft.com/office/drawing/2014/main" id="{BC96F986-083F-4122-B904-2C6F7F5CB7BD}"/>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8" name="Freeform 95">
              <a:extLst>
                <a:ext uri="{FF2B5EF4-FFF2-40B4-BE49-F238E27FC236}">
                  <a16:creationId xmlns:a16="http://schemas.microsoft.com/office/drawing/2014/main" id="{095A5C22-52AD-4FE5-ABAD-69D65BCE7C9A}"/>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49" name="Freeform 96">
              <a:extLst>
                <a:ext uri="{FF2B5EF4-FFF2-40B4-BE49-F238E27FC236}">
                  <a16:creationId xmlns:a16="http://schemas.microsoft.com/office/drawing/2014/main" id="{07EAE84B-FE4E-410A-A4E4-3E41384BB647}"/>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0" name="Freeform 97">
              <a:extLst>
                <a:ext uri="{FF2B5EF4-FFF2-40B4-BE49-F238E27FC236}">
                  <a16:creationId xmlns:a16="http://schemas.microsoft.com/office/drawing/2014/main" id="{FF536D60-252D-4EBE-86BE-1E2EA74B5EF0}"/>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1" name="Freeform 98">
              <a:extLst>
                <a:ext uri="{FF2B5EF4-FFF2-40B4-BE49-F238E27FC236}">
                  <a16:creationId xmlns:a16="http://schemas.microsoft.com/office/drawing/2014/main" id="{B969F465-6230-412E-A6F3-7FF514DDCEC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2" name="Freeform 99">
              <a:extLst>
                <a:ext uri="{FF2B5EF4-FFF2-40B4-BE49-F238E27FC236}">
                  <a16:creationId xmlns:a16="http://schemas.microsoft.com/office/drawing/2014/main" id="{D5D96445-437A-45B9-925F-C875D18F3850}"/>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3" name="Freeform 100">
              <a:extLst>
                <a:ext uri="{FF2B5EF4-FFF2-40B4-BE49-F238E27FC236}">
                  <a16:creationId xmlns:a16="http://schemas.microsoft.com/office/drawing/2014/main" id="{DBF1ADE6-886E-4877-9029-8D622E44B1E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4" name="Freeform 101">
              <a:extLst>
                <a:ext uri="{FF2B5EF4-FFF2-40B4-BE49-F238E27FC236}">
                  <a16:creationId xmlns:a16="http://schemas.microsoft.com/office/drawing/2014/main" id="{CA109498-8AA6-48DA-A8BA-0C75DD2B188B}"/>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5" name="Freeform 102">
              <a:extLst>
                <a:ext uri="{FF2B5EF4-FFF2-40B4-BE49-F238E27FC236}">
                  <a16:creationId xmlns:a16="http://schemas.microsoft.com/office/drawing/2014/main" id="{250ADA37-D52C-46E9-9FB0-0E8E14DF5B54}"/>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6" name="Freeform 103">
              <a:extLst>
                <a:ext uri="{FF2B5EF4-FFF2-40B4-BE49-F238E27FC236}">
                  <a16:creationId xmlns:a16="http://schemas.microsoft.com/office/drawing/2014/main" id="{6DA6D8AF-FCAF-4243-8D29-69EA0B0EC3A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7" name="Freeform 104">
              <a:extLst>
                <a:ext uri="{FF2B5EF4-FFF2-40B4-BE49-F238E27FC236}">
                  <a16:creationId xmlns:a16="http://schemas.microsoft.com/office/drawing/2014/main" id="{56F1ECE2-517C-47B1-B27D-55B2F12F60D3}"/>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8" name="Freeform 105">
              <a:extLst>
                <a:ext uri="{FF2B5EF4-FFF2-40B4-BE49-F238E27FC236}">
                  <a16:creationId xmlns:a16="http://schemas.microsoft.com/office/drawing/2014/main" id="{C7585865-F832-4700-BFCF-FB58BA835830}"/>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59" name="Freeform 106">
              <a:extLst>
                <a:ext uri="{FF2B5EF4-FFF2-40B4-BE49-F238E27FC236}">
                  <a16:creationId xmlns:a16="http://schemas.microsoft.com/office/drawing/2014/main" id="{EBDE255E-6AF3-4E10-9B8B-9DA666E37CE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0" name="Freeform 107">
              <a:extLst>
                <a:ext uri="{FF2B5EF4-FFF2-40B4-BE49-F238E27FC236}">
                  <a16:creationId xmlns:a16="http://schemas.microsoft.com/office/drawing/2014/main" id="{CF7BB3A8-1EAF-4865-8544-B532934A731B}"/>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1" name="Freeform 108">
              <a:extLst>
                <a:ext uri="{FF2B5EF4-FFF2-40B4-BE49-F238E27FC236}">
                  <a16:creationId xmlns:a16="http://schemas.microsoft.com/office/drawing/2014/main" id="{17DA06FF-690D-4D8D-AFB1-F808B71F68A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2" name="Freeform 109">
              <a:extLst>
                <a:ext uri="{FF2B5EF4-FFF2-40B4-BE49-F238E27FC236}">
                  <a16:creationId xmlns:a16="http://schemas.microsoft.com/office/drawing/2014/main" id="{2DB22D81-E6BB-49D5-A7E1-D8D42BA675EE}"/>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3" name="Freeform 110">
              <a:extLst>
                <a:ext uri="{FF2B5EF4-FFF2-40B4-BE49-F238E27FC236}">
                  <a16:creationId xmlns:a16="http://schemas.microsoft.com/office/drawing/2014/main" id="{312CC807-0B6C-41BC-BE9E-B484DA1417F4}"/>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4" name="Freeform 111">
              <a:extLst>
                <a:ext uri="{FF2B5EF4-FFF2-40B4-BE49-F238E27FC236}">
                  <a16:creationId xmlns:a16="http://schemas.microsoft.com/office/drawing/2014/main" id="{163BDCBA-768D-422A-8B21-AE52A9804C41}"/>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5" name="Freeform 112">
              <a:extLst>
                <a:ext uri="{FF2B5EF4-FFF2-40B4-BE49-F238E27FC236}">
                  <a16:creationId xmlns:a16="http://schemas.microsoft.com/office/drawing/2014/main" id="{8945206C-A979-4B60-ACB4-E59D1514D519}"/>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6" name="Freeform 113">
              <a:extLst>
                <a:ext uri="{FF2B5EF4-FFF2-40B4-BE49-F238E27FC236}">
                  <a16:creationId xmlns:a16="http://schemas.microsoft.com/office/drawing/2014/main" id="{767EF11A-6CDF-4B4A-9A8D-5DE3820381D2}"/>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7" name="Freeform 114">
              <a:extLst>
                <a:ext uri="{FF2B5EF4-FFF2-40B4-BE49-F238E27FC236}">
                  <a16:creationId xmlns:a16="http://schemas.microsoft.com/office/drawing/2014/main" id="{29BF63A5-69C2-4CD7-90ED-6031510430C9}"/>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8" name="Freeform 115">
              <a:extLst>
                <a:ext uri="{FF2B5EF4-FFF2-40B4-BE49-F238E27FC236}">
                  <a16:creationId xmlns:a16="http://schemas.microsoft.com/office/drawing/2014/main" id="{0CF283FC-9556-4A95-A79F-7473EFD9F47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69" name="Freeform 116">
              <a:extLst>
                <a:ext uri="{FF2B5EF4-FFF2-40B4-BE49-F238E27FC236}">
                  <a16:creationId xmlns:a16="http://schemas.microsoft.com/office/drawing/2014/main" id="{734B4E12-50DA-4A4D-8F00-3DCF3BE1A26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0" name="Freeform 117">
              <a:extLst>
                <a:ext uri="{FF2B5EF4-FFF2-40B4-BE49-F238E27FC236}">
                  <a16:creationId xmlns:a16="http://schemas.microsoft.com/office/drawing/2014/main" id="{C96A70D2-37E2-4146-A460-E2966406D678}"/>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1" name="Freeform 118">
              <a:extLst>
                <a:ext uri="{FF2B5EF4-FFF2-40B4-BE49-F238E27FC236}">
                  <a16:creationId xmlns:a16="http://schemas.microsoft.com/office/drawing/2014/main" id="{97077060-9722-45F5-95A8-5D5AE5595855}"/>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2" name="Freeform 119">
              <a:extLst>
                <a:ext uri="{FF2B5EF4-FFF2-40B4-BE49-F238E27FC236}">
                  <a16:creationId xmlns:a16="http://schemas.microsoft.com/office/drawing/2014/main" id="{B1903ECD-8230-4531-ABE5-D61A1F5AA526}"/>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3" name="Freeform 120">
              <a:extLst>
                <a:ext uri="{FF2B5EF4-FFF2-40B4-BE49-F238E27FC236}">
                  <a16:creationId xmlns:a16="http://schemas.microsoft.com/office/drawing/2014/main" id="{4A40EC27-5B21-4B6C-959E-37DC1D76039E}"/>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4" name="Freeform 121">
              <a:extLst>
                <a:ext uri="{FF2B5EF4-FFF2-40B4-BE49-F238E27FC236}">
                  <a16:creationId xmlns:a16="http://schemas.microsoft.com/office/drawing/2014/main" id="{391B856E-7564-44B8-AC09-C9E9BB3E76D6}"/>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5" name="Freeform 122">
              <a:extLst>
                <a:ext uri="{FF2B5EF4-FFF2-40B4-BE49-F238E27FC236}">
                  <a16:creationId xmlns:a16="http://schemas.microsoft.com/office/drawing/2014/main" id="{8C6429C7-2D61-4B39-B78A-ABE20E5C873C}"/>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6" name="Freeform 123">
              <a:extLst>
                <a:ext uri="{FF2B5EF4-FFF2-40B4-BE49-F238E27FC236}">
                  <a16:creationId xmlns:a16="http://schemas.microsoft.com/office/drawing/2014/main" id="{022CAAE3-6853-42A4-949B-0C9CFDA125E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7" name="Freeform 124">
              <a:extLst>
                <a:ext uri="{FF2B5EF4-FFF2-40B4-BE49-F238E27FC236}">
                  <a16:creationId xmlns:a16="http://schemas.microsoft.com/office/drawing/2014/main" id="{413A90F6-0D54-47E8-BEB4-C1C1E28F2A54}"/>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8" name="Freeform 125">
              <a:extLst>
                <a:ext uri="{FF2B5EF4-FFF2-40B4-BE49-F238E27FC236}">
                  <a16:creationId xmlns:a16="http://schemas.microsoft.com/office/drawing/2014/main" id="{017FA5D9-82B8-426C-9FAC-51510AA78E5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79" name="Freeform 126">
              <a:extLst>
                <a:ext uri="{FF2B5EF4-FFF2-40B4-BE49-F238E27FC236}">
                  <a16:creationId xmlns:a16="http://schemas.microsoft.com/office/drawing/2014/main" id="{23895B1C-703A-4126-ACD3-425519B7708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0" name="Freeform 127">
              <a:extLst>
                <a:ext uri="{FF2B5EF4-FFF2-40B4-BE49-F238E27FC236}">
                  <a16:creationId xmlns:a16="http://schemas.microsoft.com/office/drawing/2014/main" id="{70BC3F9E-912D-4DF1-B860-416AE50B3474}"/>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1" name="Freeform 128">
              <a:extLst>
                <a:ext uri="{FF2B5EF4-FFF2-40B4-BE49-F238E27FC236}">
                  <a16:creationId xmlns:a16="http://schemas.microsoft.com/office/drawing/2014/main" id="{1C0D8F7F-FCC7-4485-9C35-A8B3FA4AE6E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083" name="Group 1082">
            <a:extLst>
              <a:ext uri="{FF2B5EF4-FFF2-40B4-BE49-F238E27FC236}">
                <a16:creationId xmlns:a16="http://schemas.microsoft.com/office/drawing/2014/main" id="{2DF7EAE7-412C-474E-B1A9-1A95B32D4ED8}"/>
              </a:ext>
            </a:extLst>
          </p:cNvPr>
          <p:cNvGrpSpPr/>
          <p:nvPr/>
        </p:nvGrpSpPr>
        <p:grpSpPr bwMode="black">
          <a:xfrm>
            <a:off x="1367002" y="5401001"/>
            <a:ext cx="364835" cy="316751"/>
            <a:chOff x="7010400" y="2133600"/>
            <a:chExt cx="1379538" cy="1065213"/>
          </a:xfrm>
          <a:solidFill>
            <a:srgbClr val="505050"/>
          </a:solidFill>
        </p:grpSpPr>
        <p:sp>
          <p:nvSpPr>
            <p:cNvPr id="1084" name="Freeform 82">
              <a:extLst>
                <a:ext uri="{FF2B5EF4-FFF2-40B4-BE49-F238E27FC236}">
                  <a16:creationId xmlns:a16="http://schemas.microsoft.com/office/drawing/2014/main" id="{56899CC9-F06D-45B5-95E2-2572DC22428F}"/>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5" name="Freeform 83">
              <a:extLst>
                <a:ext uri="{FF2B5EF4-FFF2-40B4-BE49-F238E27FC236}">
                  <a16:creationId xmlns:a16="http://schemas.microsoft.com/office/drawing/2014/main" id="{702CD2F5-68ED-4B23-9C90-48DFEC24BF89}"/>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6" name="Freeform 84">
              <a:extLst>
                <a:ext uri="{FF2B5EF4-FFF2-40B4-BE49-F238E27FC236}">
                  <a16:creationId xmlns:a16="http://schemas.microsoft.com/office/drawing/2014/main" id="{9A6B9A70-174C-4368-BABD-E696F06A3F73}"/>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7" name="Freeform 85">
              <a:extLst>
                <a:ext uri="{FF2B5EF4-FFF2-40B4-BE49-F238E27FC236}">
                  <a16:creationId xmlns:a16="http://schemas.microsoft.com/office/drawing/2014/main" id="{A594A408-63F2-452E-AEEA-EBF5FD1A01F1}"/>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8" name="Freeform 86">
              <a:extLst>
                <a:ext uri="{FF2B5EF4-FFF2-40B4-BE49-F238E27FC236}">
                  <a16:creationId xmlns:a16="http://schemas.microsoft.com/office/drawing/2014/main" id="{F135D68E-3880-47FD-A684-B9BB4BD6536E}"/>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89" name="Freeform 87">
              <a:extLst>
                <a:ext uri="{FF2B5EF4-FFF2-40B4-BE49-F238E27FC236}">
                  <a16:creationId xmlns:a16="http://schemas.microsoft.com/office/drawing/2014/main" id="{2550E39B-12B5-46F7-B068-BF6C26C7B278}"/>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0" name="Freeform 88">
              <a:extLst>
                <a:ext uri="{FF2B5EF4-FFF2-40B4-BE49-F238E27FC236}">
                  <a16:creationId xmlns:a16="http://schemas.microsoft.com/office/drawing/2014/main" id="{68833E88-9DE0-4A6A-BA69-259C546ED63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1" name="Freeform 89">
              <a:extLst>
                <a:ext uri="{FF2B5EF4-FFF2-40B4-BE49-F238E27FC236}">
                  <a16:creationId xmlns:a16="http://schemas.microsoft.com/office/drawing/2014/main" id="{79DAA413-6114-417D-A44F-F314B237932E}"/>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2" name="Freeform 90">
              <a:extLst>
                <a:ext uri="{FF2B5EF4-FFF2-40B4-BE49-F238E27FC236}">
                  <a16:creationId xmlns:a16="http://schemas.microsoft.com/office/drawing/2014/main" id="{B2AE53B8-EBB9-40E3-8F34-23F0356B6864}"/>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3" name="Freeform 91">
              <a:extLst>
                <a:ext uri="{FF2B5EF4-FFF2-40B4-BE49-F238E27FC236}">
                  <a16:creationId xmlns:a16="http://schemas.microsoft.com/office/drawing/2014/main" id="{DC1266A8-83DD-4729-9069-800466C3D35E}"/>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4" name="Freeform 92">
              <a:extLst>
                <a:ext uri="{FF2B5EF4-FFF2-40B4-BE49-F238E27FC236}">
                  <a16:creationId xmlns:a16="http://schemas.microsoft.com/office/drawing/2014/main" id="{072D3879-3A26-4E53-B513-3AD315F08D62}"/>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5" name="Freeform 93">
              <a:extLst>
                <a:ext uri="{FF2B5EF4-FFF2-40B4-BE49-F238E27FC236}">
                  <a16:creationId xmlns:a16="http://schemas.microsoft.com/office/drawing/2014/main" id="{0BB40913-CB5A-4272-A8E0-32237D466BF0}"/>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6" name="Freeform 94">
              <a:extLst>
                <a:ext uri="{FF2B5EF4-FFF2-40B4-BE49-F238E27FC236}">
                  <a16:creationId xmlns:a16="http://schemas.microsoft.com/office/drawing/2014/main" id="{944E8B06-51B4-4409-8301-14D767C822C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7" name="Freeform 95">
              <a:extLst>
                <a:ext uri="{FF2B5EF4-FFF2-40B4-BE49-F238E27FC236}">
                  <a16:creationId xmlns:a16="http://schemas.microsoft.com/office/drawing/2014/main" id="{5AAFCBB9-422A-48EC-892F-B06105AE5AEC}"/>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8" name="Freeform 96">
              <a:extLst>
                <a:ext uri="{FF2B5EF4-FFF2-40B4-BE49-F238E27FC236}">
                  <a16:creationId xmlns:a16="http://schemas.microsoft.com/office/drawing/2014/main" id="{49A070EC-95C0-4546-86C8-1EF4F3FFA428}"/>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099" name="Freeform 97">
              <a:extLst>
                <a:ext uri="{FF2B5EF4-FFF2-40B4-BE49-F238E27FC236}">
                  <a16:creationId xmlns:a16="http://schemas.microsoft.com/office/drawing/2014/main" id="{CDDF0A04-785B-4936-A02C-7AB19F3FB96F}"/>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0" name="Freeform 98">
              <a:extLst>
                <a:ext uri="{FF2B5EF4-FFF2-40B4-BE49-F238E27FC236}">
                  <a16:creationId xmlns:a16="http://schemas.microsoft.com/office/drawing/2014/main" id="{22CC0236-9313-42EA-BAAA-0734537AC432}"/>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1" name="Freeform 99">
              <a:extLst>
                <a:ext uri="{FF2B5EF4-FFF2-40B4-BE49-F238E27FC236}">
                  <a16:creationId xmlns:a16="http://schemas.microsoft.com/office/drawing/2014/main" id="{38A6EB93-6B88-477F-AEEA-492C90107B5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2" name="Freeform 100">
              <a:extLst>
                <a:ext uri="{FF2B5EF4-FFF2-40B4-BE49-F238E27FC236}">
                  <a16:creationId xmlns:a16="http://schemas.microsoft.com/office/drawing/2014/main" id="{E5F7F96D-BCF2-4A77-8501-8066EC669443}"/>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3" name="Freeform 101">
              <a:extLst>
                <a:ext uri="{FF2B5EF4-FFF2-40B4-BE49-F238E27FC236}">
                  <a16:creationId xmlns:a16="http://schemas.microsoft.com/office/drawing/2014/main" id="{3A7B9BB4-0EAA-4022-ACFB-7840BF4ABE6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4" name="Freeform 102">
              <a:extLst>
                <a:ext uri="{FF2B5EF4-FFF2-40B4-BE49-F238E27FC236}">
                  <a16:creationId xmlns:a16="http://schemas.microsoft.com/office/drawing/2014/main" id="{2C2DBF1A-8C3F-4D20-AE26-097ACE86D4B5}"/>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5" name="Freeform 103">
              <a:extLst>
                <a:ext uri="{FF2B5EF4-FFF2-40B4-BE49-F238E27FC236}">
                  <a16:creationId xmlns:a16="http://schemas.microsoft.com/office/drawing/2014/main" id="{954CC0D7-9C97-421E-82E6-9FE23E429513}"/>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6" name="Freeform 104">
              <a:extLst>
                <a:ext uri="{FF2B5EF4-FFF2-40B4-BE49-F238E27FC236}">
                  <a16:creationId xmlns:a16="http://schemas.microsoft.com/office/drawing/2014/main" id="{0BB7ADD5-6705-4802-B36E-6930D62D4A9E}"/>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7" name="Freeform 105">
              <a:extLst>
                <a:ext uri="{FF2B5EF4-FFF2-40B4-BE49-F238E27FC236}">
                  <a16:creationId xmlns:a16="http://schemas.microsoft.com/office/drawing/2014/main" id="{7B24AABA-A222-4928-BEB2-3F9FCF7A3204}"/>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8" name="Freeform 106">
              <a:extLst>
                <a:ext uri="{FF2B5EF4-FFF2-40B4-BE49-F238E27FC236}">
                  <a16:creationId xmlns:a16="http://schemas.microsoft.com/office/drawing/2014/main" id="{8D0E9CBD-CF93-4B05-8C8F-ACEBF9797BC0}"/>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09" name="Freeform 107">
              <a:extLst>
                <a:ext uri="{FF2B5EF4-FFF2-40B4-BE49-F238E27FC236}">
                  <a16:creationId xmlns:a16="http://schemas.microsoft.com/office/drawing/2014/main" id="{F36F67BD-4652-485D-B640-45A2109D7EB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0" name="Freeform 108">
              <a:extLst>
                <a:ext uri="{FF2B5EF4-FFF2-40B4-BE49-F238E27FC236}">
                  <a16:creationId xmlns:a16="http://schemas.microsoft.com/office/drawing/2014/main" id="{6B349360-2378-4E69-A440-4134F39ACAD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1" name="Freeform 109">
              <a:extLst>
                <a:ext uri="{FF2B5EF4-FFF2-40B4-BE49-F238E27FC236}">
                  <a16:creationId xmlns:a16="http://schemas.microsoft.com/office/drawing/2014/main" id="{468709F7-345C-4A63-B7FF-1422646282F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2" name="Freeform 110">
              <a:extLst>
                <a:ext uri="{FF2B5EF4-FFF2-40B4-BE49-F238E27FC236}">
                  <a16:creationId xmlns:a16="http://schemas.microsoft.com/office/drawing/2014/main" id="{6701829B-216D-4695-889D-57A04C3566C7}"/>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3" name="Freeform 111">
              <a:extLst>
                <a:ext uri="{FF2B5EF4-FFF2-40B4-BE49-F238E27FC236}">
                  <a16:creationId xmlns:a16="http://schemas.microsoft.com/office/drawing/2014/main" id="{20497A4A-3177-4B51-BFA8-4A47AC6F560D}"/>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4" name="Freeform 112">
              <a:extLst>
                <a:ext uri="{FF2B5EF4-FFF2-40B4-BE49-F238E27FC236}">
                  <a16:creationId xmlns:a16="http://schemas.microsoft.com/office/drawing/2014/main" id="{614DB3E0-7B82-4103-AD16-BE3EA85D13AA}"/>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5" name="Freeform 113">
              <a:extLst>
                <a:ext uri="{FF2B5EF4-FFF2-40B4-BE49-F238E27FC236}">
                  <a16:creationId xmlns:a16="http://schemas.microsoft.com/office/drawing/2014/main" id="{B7CAB59D-2CEE-46EC-A1B7-7190D24E63F7}"/>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6" name="Freeform 114">
              <a:extLst>
                <a:ext uri="{FF2B5EF4-FFF2-40B4-BE49-F238E27FC236}">
                  <a16:creationId xmlns:a16="http://schemas.microsoft.com/office/drawing/2014/main" id="{87B70306-D66D-45B9-A4A3-854D7F8F8E8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7" name="Freeform 115">
              <a:extLst>
                <a:ext uri="{FF2B5EF4-FFF2-40B4-BE49-F238E27FC236}">
                  <a16:creationId xmlns:a16="http://schemas.microsoft.com/office/drawing/2014/main" id="{F75CFE94-11BF-4956-A8AC-91BBEEC1B8DB}"/>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8" name="Freeform 116">
              <a:extLst>
                <a:ext uri="{FF2B5EF4-FFF2-40B4-BE49-F238E27FC236}">
                  <a16:creationId xmlns:a16="http://schemas.microsoft.com/office/drawing/2014/main" id="{6431CE12-1260-43BE-8075-8520861C6A4F}"/>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19" name="Freeform 117">
              <a:extLst>
                <a:ext uri="{FF2B5EF4-FFF2-40B4-BE49-F238E27FC236}">
                  <a16:creationId xmlns:a16="http://schemas.microsoft.com/office/drawing/2014/main" id="{06229D80-AD58-4DA4-B137-FC597CBA213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0" name="Freeform 118">
              <a:extLst>
                <a:ext uri="{FF2B5EF4-FFF2-40B4-BE49-F238E27FC236}">
                  <a16:creationId xmlns:a16="http://schemas.microsoft.com/office/drawing/2014/main" id="{B6FCA404-C78A-45CD-9BDB-D11D0CC0F75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1" name="Freeform 119">
              <a:extLst>
                <a:ext uri="{FF2B5EF4-FFF2-40B4-BE49-F238E27FC236}">
                  <a16:creationId xmlns:a16="http://schemas.microsoft.com/office/drawing/2014/main" id="{3ED1B6D7-B3AC-4D2B-A0C1-B4268594CC62}"/>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2" name="Freeform 120">
              <a:extLst>
                <a:ext uri="{FF2B5EF4-FFF2-40B4-BE49-F238E27FC236}">
                  <a16:creationId xmlns:a16="http://schemas.microsoft.com/office/drawing/2014/main" id="{ED5C84D8-F074-4CD6-BE5C-0243DD46095B}"/>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3" name="Freeform 121">
              <a:extLst>
                <a:ext uri="{FF2B5EF4-FFF2-40B4-BE49-F238E27FC236}">
                  <a16:creationId xmlns:a16="http://schemas.microsoft.com/office/drawing/2014/main" id="{F64D694D-1FB6-4E8D-A52A-6FCDD69CA22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4" name="Freeform 122">
              <a:extLst>
                <a:ext uri="{FF2B5EF4-FFF2-40B4-BE49-F238E27FC236}">
                  <a16:creationId xmlns:a16="http://schemas.microsoft.com/office/drawing/2014/main" id="{E6B53F41-6FA3-4E07-A9CB-48F8F1248AB7}"/>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5" name="Freeform 123">
              <a:extLst>
                <a:ext uri="{FF2B5EF4-FFF2-40B4-BE49-F238E27FC236}">
                  <a16:creationId xmlns:a16="http://schemas.microsoft.com/office/drawing/2014/main" id="{ADDA9BB0-749A-4546-938C-7F6C53D8B973}"/>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6" name="Freeform 124">
              <a:extLst>
                <a:ext uri="{FF2B5EF4-FFF2-40B4-BE49-F238E27FC236}">
                  <a16:creationId xmlns:a16="http://schemas.microsoft.com/office/drawing/2014/main" id="{81DEA1FD-6095-45C5-860E-95AE0FAA9FA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7" name="Freeform 125">
              <a:extLst>
                <a:ext uri="{FF2B5EF4-FFF2-40B4-BE49-F238E27FC236}">
                  <a16:creationId xmlns:a16="http://schemas.microsoft.com/office/drawing/2014/main" id="{C410B648-3B07-488B-AE84-09902D0816AD}"/>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8" name="Freeform 126">
              <a:extLst>
                <a:ext uri="{FF2B5EF4-FFF2-40B4-BE49-F238E27FC236}">
                  <a16:creationId xmlns:a16="http://schemas.microsoft.com/office/drawing/2014/main" id="{9DCC1FA5-7D6F-4030-AE8F-5E7044FEC60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29" name="Freeform 127">
              <a:extLst>
                <a:ext uri="{FF2B5EF4-FFF2-40B4-BE49-F238E27FC236}">
                  <a16:creationId xmlns:a16="http://schemas.microsoft.com/office/drawing/2014/main" id="{25B0AB0E-EDA6-4D38-9DAF-59C47721C7C9}"/>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0" name="Freeform 128">
              <a:extLst>
                <a:ext uri="{FF2B5EF4-FFF2-40B4-BE49-F238E27FC236}">
                  <a16:creationId xmlns:a16="http://schemas.microsoft.com/office/drawing/2014/main" id="{619E1B68-2B46-4AF0-A2F1-27AE8BD84EDA}"/>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131" name="Group 1130">
            <a:extLst>
              <a:ext uri="{FF2B5EF4-FFF2-40B4-BE49-F238E27FC236}">
                <a16:creationId xmlns:a16="http://schemas.microsoft.com/office/drawing/2014/main" id="{2900B372-5423-459C-9D09-80BAE84677E2}"/>
              </a:ext>
            </a:extLst>
          </p:cNvPr>
          <p:cNvGrpSpPr/>
          <p:nvPr/>
        </p:nvGrpSpPr>
        <p:grpSpPr bwMode="black">
          <a:xfrm>
            <a:off x="1765888" y="5401001"/>
            <a:ext cx="364835" cy="316751"/>
            <a:chOff x="7010400" y="2133600"/>
            <a:chExt cx="1379538" cy="1065213"/>
          </a:xfrm>
          <a:solidFill>
            <a:srgbClr val="505050"/>
          </a:solidFill>
        </p:grpSpPr>
        <p:sp>
          <p:nvSpPr>
            <p:cNvPr id="1132" name="Freeform 82">
              <a:extLst>
                <a:ext uri="{FF2B5EF4-FFF2-40B4-BE49-F238E27FC236}">
                  <a16:creationId xmlns:a16="http://schemas.microsoft.com/office/drawing/2014/main" id="{8F6BEA2A-7D10-4183-9B22-65423DCA5182}"/>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33" name="Freeform 83">
              <a:extLst>
                <a:ext uri="{FF2B5EF4-FFF2-40B4-BE49-F238E27FC236}">
                  <a16:creationId xmlns:a16="http://schemas.microsoft.com/office/drawing/2014/main" id="{89D54D00-B101-45C0-8F8A-CE84A5FFD066}"/>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155" name="Freeform 84">
              <a:extLst>
                <a:ext uri="{FF2B5EF4-FFF2-40B4-BE49-F238E27FC236}">
                  <a16:creationId xmlns:a16="http://schemas.microsoft.com/office/drawing/2014/main" id="{4022AA9C-FBF5-4B04-B809-BC848A82B167}"/>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5" name="Freeform 85">
              <a:extLst>
                <a:ext uri="{FF2B5EF4-FFF2-40B4-BE49-F238E27FC236}">
                  <a16:creationId xmlns:a16="http://schemas.microsoft.com/office/drawing/2014/main" id="{FE11C937-E117-4DE6-9D5A-5A92F6A57DAE}"/>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6" name="Freeform 86">
              <a:extLst>
                <a:ext uri="{FF2B5EF4-FFF2-40B4-BE49-F238E27FC236}">
                  <a16:creationId xmlns:a16="http://schemas.microsoft.com/office/drawing/2014/main" id="{B5581984-725E-478E-9F42-FBA5D819365E}"/>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7" name="Freeform 87">
              <a:extLst>
                <a:ext uri="{FF2B5EF4-FFF2-40B4-BE49-F238E27FC236}">
                  <a16:creationId xmlns:a16="http://schemas.microsoft.com/office/drawing/2014/main" id="{A5346960-5F1B-41B4-92E6-11BFE5E6D49C}"/>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8" name="Freeform 88">
              <a:extLst>
                <a:ext uri="{FF2B5EF4-FFF2-40B4-BE49-F238E27FC236}">
                  <a16:creationId xmlns:a16="http://schemas.microsoft.com/office/drawing/2014/main" id="{AB7FA566-DF97-4B61-BF74-814F9C97EC78}"/>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59" name="Freeform 89">
              <a:extLst>
                <a:ext uri="{FF2B5EF4-FFF2-40B4-BE49-F238E27FC236}">
                  <a16:creationId xmlns:a16="http://schemas.microsoft.com/office/drawing/2014/main" id="{4E5C150E-F5A6-4ADD-A6CE-C652AB64410D}"/>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0" name="Freeform 90">
              <a:extLst>
                <a:ext uri="{FF2B5EF4-FFF2-40B4-BE49-F238E27FC236}">
                  <a16:creationId xmlns:a16="http://schemas.microsoft.com/office/drawing/2014/main" id="{36EB7631-E44A-4EC8-B96D-0D6718E0E9D2}"/>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1" name="Freeform 91">
              <a:extLst>
                <a:ext uri="{FF2B5EF4-FFF2-40B4-BE49-F238E27FC236}">
                  <a16:creationId xmlns:a16="http://schemas.microsoft.com/office/drawing/2014/main" id="{A8B54A1D-7079-4B92-80FD-F7B89B164A6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2" name="Freeform 92">
              <a:extLst>
                <a:ext uri="{FF2B5EF4-FFF2-40B4-BE49-F238E27FC236}">
                  <a16:creationId xmlns:a16="http://schemas.microsoft.com/office/drawing/2014/main" id="{5D039767-555E-46A1-83E6-E3518FB2DDCE}"/>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3" name="Freeform 93">
              <a:extLst>
                <a:ext uri="{FF2B5EF4-FFF2-40B4-BE49-F238E27FC236}">
                  <a16:creationId xmlns:a16="http://schemas.microsoft.com/office/drawing/2014/main" id="{2A5E53A8-90BB-48C5-AF86-8AB27C6D984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4" name="Freeform 94">
              <a:extLst>
                <a:ext uri="{FF2B5EF4-FFF2-40B4-BE49-F238E27FC236}">
                  <a16:creationId xmlns:a16="http://schemas.microsoft.com/office/drawing/2014/main" id="{AD65E4A1-5C06-4F6D-840B-3387122E80D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5" name="Freeform 95">
              <a:extLst>
                <a:ext uri="{FF2B5EF4-FFF2-40B4-BE49-F238E27FC236}">
                  <a16:creationId xmlns:a16="http://schemas.microsoft.com/office/drawing/2014/main" id="{D37804A8-49FF-4EEA-A94A-570B4293892E}"/>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6" name="Freeform 96">
              <a:extLst>
                <a:ext uri="{FF2B5EF4-FFF2-40B4-BE49-F238E27FC236}">
                  <a16:creationId xmlns:a16="http://schemas.microsoft.com/office/drawing/2014/main" id="{71843A23-42D0-4369-A2B1-E86BDEFC8511}"/>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7" name="Freeform 97">
              <a:extLst>
                <a:ext uri="{FF2B5EF4-FFF2-40B4-BE49-F238E27FC236}">
                  <a16:creationId xmlns:a16="http://schemas.microsoft.com/office/drawing/2014/main" id="{B878ABDD-D69C-4C6A-80D3-CC598857A5F4}"/>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8" name="Freeform 98">
              <a:extLst>
                <a:ext uri="{FF2B5EF4-FFF2-40B4-BE49-F238E27FC236}">
                  <a16:creationId xmlns:a16="http://schemas.microsoft.com/office/drawing/2014/main" id="{9A8CE5E3-144C-4820-B1A4-8A8BC9CF9981}"/>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69" name="Freeform 99">
              <a:extLst>
                <a:ext uri="{FF2B5EF4-FFF2-40B4-BE49-F238E27FC236}">
                  <a16:creationId xmlns:a16="http://schemas.microsoft.com/office/drawing/2014/main" id="{5DC9158B-03E3-4953-B0EF-DA3ADBD831AF}"/>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0" name="Freeform 100">
              <a:extLst>
                <a:ext uri="{FF2B5EF4-FFF2-40B4-BE49-F238E27FC236}">
                  <a16:creationId xmlns:a16="http://schemas.microsoft.com/office/drawing/2014/main" id="{B91B7317-5E9E-432A-B7AA-E22BB4317571}"/>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1" name="Freeform 101">
              <a:extLst>
                <a:ext uri="{FF2B5EF4-FFF2-40B4-BE49-F238E27FC236}">
                  <a16:creationId xmlns:a16="http://schemas.microsoft.com/office/drawing/2014/main" id="{A0BB4C29-44B4-41A6-9CCB-B146C02594B0}"/>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2" name="Freeform 102">
              <a:extLst>
                <a:ext uri="{FF2B5EF4-FFF2-40B4-BE49-F238E27FC236}">
                  <a16:creationId xmlns:a16="http://schemas.microsoft.com/office/drawing/2014/main" id="{3BCCA01F-E429-482A-BC34-A9F01DDD8024}"/>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3" name="Freeform 103">
              <a:extLst>
                <a:ext uri="{FF2B5EF4-FFF2-40B4-BE49-F238E27FC236}">
                  <a16:creationId xmlns:a16="http://schemas.microsoft.com/office/drawing/2014/main" id="{FE169623-8F42-4D86-AD5A-41F127541E62}"/>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4" name="Freeform 104">
              <a:extLst>
                <a:ext uri="{FF2B5EF4-FFF2-40B4-BE49-F238E27FC236}">
                  <a16:creationId xmlns:a16="http://schemas.microsoft.com/office/drawing/2014/main" id="{FD36DC5A-D2B9-4A85-808D-22CE1A24EFAB}"/>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5" name="Freeform 105">
              <a:extLst>
                <a:ext uri="{FF2B5EF4-FFF2-40B4-BE49-F238E27FC236}">
                  <a16:creationId xmlns:a16="http://schemas.microsoft.com/office/drawing/2014/main" id="{C3B17CB5-DC70-458A-A465-873B7CFFEA3F}"/>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6" name="Freeform 106">
              <a:extLst>
                <a:ext uri="{FF2B5EF4-FFF2-40B4-BE49-F238E27FC236}">
                  <a16:creationId xmlns:a16="http://schemas.microsoft.com/office/drawing/2014/main" id="{1F070EC6-30CC-42EB-AE32-B643FB0EF157}"/>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7" name="Freeform 107">
              <a:extLst>
                <a:ext uri="{FF2B5EF4-FFF2-40B4-BE49-F238E27FC236}">
                  <a16:creationId xmlns:a16="http://schemas.microsoft.com/office/drawing/2014/main" id="{1DA0CE6B-14B9-4380-8E56-DA80B155D45F}"/>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8" name="Freeform 108">
              <a:extLst>
                <a:ext uri="{FF2B5EF4-FFF2-40B4-BE49-F238E27FC236}">
                  <a16:creationId xmlns:a16="http://schemas.microsoft.com/office/drawing/2014/main" id="{43AA1048-8D9E-4B14-B04F-B7688DC6C31B}"/>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79" name="Freeform 109">
              <a:extLst>
                <a:ext uri="{FF2B5EF4-FFF2-40B4-BE49-F238E27FC236}">
                  <a16:creationId xmlns:a16="http://schemas.microsoft.com/office/drawing/2014/main" id="{357E2347-06F2-46C4-B172-1D40E5E291DE}"/>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0" name="Freeform 110">
              <a:extLst>
                <a:ext uri="{FF2B5EF4-FFF2-40B4-BE49-F238E27FC236}">
                  <a16:creationId xmlns:a16="http://schemas.microsoft.com/office/drawing/2014/main" id="{CA3D5C3D-3E25-4FF4-A28E-B20E9670CB2E}"/>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1" name="Freeform 111">
              <a:extLst>
                <a:ext uri="{FF2B5EF4-FFF2-40B4-BE49-F238E27FC236}">
                  <a16:creationId xmlns:a16="http://schemas.microsoft.com/office/drawing/2014/main" id="{0121DBFD-4D0F-42D1-BA3E-35E3C1E6B3C6}"/>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2" name="Freeform 112">
              <a:extLst>
                <a:ext uri="{FF2B5EF4-FFF2-40B4-BE49-F238E27FC236}">
                  <a16:creationId xmlns:a16="http://schemas.microsoft.com/office/drawing/2014/main" id="{D2F81486-58AF-4B10-BBC3-5D9119A4C166}"/>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3" name="Freeform 113">
              <a:extLst>
                <a:ext uri="{FF2B5EF4-FFF2-40B4-BE49-F238E27FC236}">
                  <a16:creationId xmlns:a16="http://schemas.microsoft.com/office/drawing/2014/main" id="{9536AC77-B275-4DC1-8C2F-2470C67352A2}"/>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4" name="Freeform 114">
              <a:extLst>
                <a:ext uri="{FF2B5EF4-FFF2-40B4-BE49-F238E27FC236}">
                  <a16:creationId xmlns:a16="http://schemas.microsoft.com/office/drawing/2014/main" id="{4951DC03-F7F2-4518-9FB0-41B715FD1454}"/>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5" name="Freeform 115">
              <a:extLst>
                <a:ext uri="{FF2B5EF4-FFF2-40B4-BE49-F238E27FC236}">
                  <a16:creationId xmlns:a16="http://schemas.microsoft.com/office/drawing/2014/main" id="{684072A6-E4B7-414B-815D-7BCB35E04A1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6" name="Freeform 116">
              <a:extLst>
                <a:ext uri="{FF2B5EF4-FFF2-40B4-BE49-F238E27FC236}">
                  <a16:creationId xmlns:a16="http://schemas.microsoft.com/office/drawing/2014/main" id="{3EE6A84E-9418-4BF7-9B1B-79FF2BA4D7F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7" name="Freeform 117">
              <a:extLst>
                <a:ext uri="{FF2B5EF4-FFF2-40B4-BE49-F238E27FC236}">
                  <a16:creationId xmlns:a16="http://schemas.microsoft.com/office/drawing/2014/main" id="{CBE3497F-9B40-48F4-8BF9-DFAB75BAC151}"/>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8" name="Freeform 118">
              <a:extLst>
                <a:ext uri="{FF2B5EF4-FFF2-40B4-BE49-F238E27FC236}">
                  <a16:creationId xmlns:a16="http://schemas.microsoft.com/office/drawing/2014/main" id="{FF5BB66A-7256-4F2F-8688-C85FB364035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89" name="Freeform 119">
              <a:extLst>
                <a:ext uri="{FF2B5EF4-FFF2-40B4-BE49-F238E27FC236}">
                  <a16:creationId xmlns:a16="http://schemas.microsoft.com/office/drawing/2014/main" id="{6E8446BD-15CB-496E-8779-87B2A265FD64}"/>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0" name="Freeform 120">
              <a:extLst>
                <a:ext uri="{FF2B5EF4-FFF2-40B4-BE49-F238E27FC236}">
                  <a16:creationId xmlns:a16="http://schemas.microsoft.com/office/drawing/2014/main" id="{7F1E2F6C-D9CF-4289-99E6-7B1CEF4BFF61}"/>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1" name="Freeform 121">
              <a:extLst>
                <a:ext uri="{FF2B5EF4-FFF2-40B4-BE49-F238E27FC236}">
                  <a16:creationId xmlns:a16="http://schemas.microsoft.com/office/drawing/2014/main" id="{AACA6C8F-9859-41BC-B3BF-18C58D11A434}"/>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2" name="Freeform 122">
              <a:extLst>
                <a:ext uri="{FF2B5EF4-FFF2-40B4-BE49-F238E27FC236}">
                  <a16:creationId xmlns:a16="http://schemas.microsoft.com/office/drawing/2014/main" id="{4ED53EFF-3113-4F2E-97ED-772E943C5C9A}"/>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3" name="Freeform 123">
              <a:extLst>
                <a:ext uri="{FF2B5EF4-FFF2-40B4-BE49-F238E27FC236}">
                  <a16:creationId xmlns:a16="http://schemas.microsoft.com/office/drawing/2014/main" id="{3EA8ADCB-616F-4169-8112-E1484E2227AF}"/>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4" name="Freeform 124">
              <a:extLst>
                <a:ext uri="{FF2B5EF4-FFF2-40B4-BE49-F238E27FC236}">
                  <a16:creationId xmlns:a16="http://schemas.microsoft.com/office/drawing/2014/main" id="{432F9F4B-95DF-4294-9E27-2DEC624A2194}"/>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5" name="Freeform 125">
              <a:extLst>
                <a:ext uri="{FF2B5EF4-FFF2-40B4-BE49-F238E27FC236}">
                  <a16:creationId xmlns:a16="http://schemas.microsoft.com/office/drawing/2014/main" id="{7B264E1B-AB2E-4106-80F3-01C56966EA30}"/>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6" name="Freeform 126">
              <a:extLst>
                <a:ext uri="{FF2B5EF4-FFF2-40B4-BE49-F238E27FC236}">
                  <a16:creationId xmlns:a16="http://schemas.microsoft.com/office/drawing/2014/main" id="{5C662A27-67B3-429D-919A-5B6CB0E1AEDF}"/>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7" name="Freeform 127">
              <a:extLst>
                <a:ext uri="{FF2B5EF4-FFF2-40B4-BE49-F238E27FC236}">
                  <a16:creationId xmlns:a16="http://schemas.microsoft.com/office/drawing/2014/main" id="{1C5EEC03-ABA0-4725-9F93-73002AC21DB7}"/>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298" name="Freeform 128">
              <a:extLst>
                <a:ext uri="{FF2B5EF4-FFF2-40B4-BE49-F238E27FC236}">
                  <a16:creationId xmlns:a16="http://schemas.microsoft.com/office/drawing/2014/main" id="{AF3A71EA-2A51-4F46-BACC-94904BBD189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grpSp>
        <p:nvGrpSpPr>
          <p:cNvPr id="1299" name="Group 1298">
            <a:extLst>
              <a:ext uri="{FF2B5EF4-FFF2-40B4-BE49-F238E27FC236}">
                <a16:creationId xmlns:a16="http://schemas.microsoft.com/office/drawing/2014/main" id="{DEA1BAD6-CC6B-46AC-A1E6-2F74995CCDCD}"/>
              </a:ext>
            </a:extLst>
          </p:cNvPr>
          <p:cNvGrpSpPr/>
          <p:nvPr/>
        </p:nvGrpSpPr>
        <p:grpSpPr bwMode="black">
          <a:xfrm>
            <a:off x="2175022" y="5401001"/>
            <a:ext cx="364835" cy="316751"/>
            <a:chOff x="7010400" y="2133600"/>
            <a:chExt cx="1379538" cy="1065213"/>
          </a:xfrm>
          <a:solidFill>
            <a:srgbClr val="505050"/>
          </a:solidFill>
        </p:grpSpPr>
        <p:sp>
          <p:nvSpPr>
            <p:cNvPr id="1300" name="Freeform 82">
              <a:extLst>
                <a:ext uri="{FF2B5EF4-FFF2-40B4-BE49-F238E27FC236}">
                  <a16:creationId xmlns:a16="http://schemas.microsoft.com/office/drawing/2014/main" id="{40496D53-3426-4ECF-8E9A-705AE33D3AB5}"/>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1" name="Freeform 83">
              <a:extLst>
                <a:ext uri="{FF2B5EF4-FFF2-40B4-BE49-F238E27FC236}">
                  <a16:creationId xmlns:a16="http://schemas.microsoft.com/office/drawing/2014/main" id="{99750A30-63DB-40F1-BF87-2655D7F9CD0E}"/>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2" name="Freeform 84">
              <a:extLst>
                <a:ext uri="{FF2B5EF4-FFF2-40B4-BE49-F238E27FC236}">
                  <a16:creationId xmlns:a16="http://schemas.microsoft.com/office/drawing/2014/main" id="{E542896B-0971-4611-9040-A0BE98EFEC0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3" name="Freeform 85">
              <a:extLst>
                <a:ext uri="{FF2B5EF4-FFF2-40B4-BE49-F238E27FC236}">
                  <a16:creationId xmlns:a16="http://schemas.microsoft.com/office/drawing/2014/main" id="{49CB231D-18F0-4E0D-BA3D-235465511002}"/>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4" name="Freeform 86">
              <a:extLst>
                <a:ext uri="{FF2B5EF4-FFF2-40B4-BE49-F238E27FC236}">
                  <a16:creationId xmlns:a16="http://schemas.microsoft.com/office/drawing/2014/main" id="{94C279E1-804A-4DE3-831D-FC5153A1B78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5" name="Freeform 87">
              <a:extLst>
                <a:ext uri="{FF2B5EF4-FFF2-40B4-BE49-F238E27FC236}">
                  <a16:creationId xmlns:a16="http://schemas.microsoft.com/office/drawing/2014/main" id="{3B7FA898-0261-415B-AA0D-BC604D7B3FAF}"/>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6" name="Freeform 88">
              <a:extLst>
                <a:ext uri="{FF2B5EF4-FFF2-40B4-BE49-F238E27FC236}">
                  <a16:creationId xmlns:a16="http://schemas.microsoft.com/office/drawing/2014/main" id="{E0427E1B-1330-4EDA-AEC6-99B79CDFC68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7" name="Freeform 89">
              <a:extLst>
                <a:ext uri="{FF2B5EF4-FFF2-40B4-BE49-F238E27FC236}">
                  <a16:creationId xmlns:a16="http://schemas.microsoft.com/office/drawing/2014/main" id="{A773EA97-6CB2-4E43-BAE0-4487775A7B70}"/>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8" name="Freeform 90">
              <a:extLst>
                <a:ext uri="{FF2B5EF4-FFF2-40B4-BE49-F238E27FC236}">
                  <a16:creationId xmlns:a16="http://schemas.microsoft.com/office/drawing/2014/main" id="{DFE59559-A347-44C8-AC27-15FB12B118BB}"/>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09" name="Freeform 91">
              <a:extLst>
                <a:ext uri="{FF2B5EF4-FFF2-40B4-BE49-F238E27FC236}">
                  <a16:creationId xmlns:a16="http://schemas.microsoft.com/office/drawing/2014/main" id="{725874B0-05C2-4CC1-BB6F-874E464ECCEF}"/>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0" name="Freeform 92">
              <a:extLst>
                <a:ext uri="{FF2B5EF4-FFF2-40B4-BE49-F238E27FC236}">
                  <a16:creationId xmlns:a16="http://schemas.microsoft.com/office/drawing/2014/main" id="{054DE615-73CC-462E-B6B5-C05D574960D4}"/>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1" name="Freeform 93">
              <a:extLst>
                <a:ext uri="{FF2B5EF4-FFF2-40B4-BE49-F238E27FC236}">
                  <a16:creationId xmlns:a16="http://schemas.microsoft.com/office/drawing/2014/main" id="{12A681E3-73FF-4EE2-B16E-E0D68B38E2D7}"/>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2" name="Freeform 94">
              <a:extLst>
                <a:ext uri="{FF2B5EF4-FFF2-40B4-BE49-F238E27FC236}">
                  <a16:creationId xmlns:a16="http://schemas.microsoft.com/office/drawing/2014/main" id="{FF9AAB7B-0E7E-4014-9BAE-E9456114C40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3" name="Freeform 95">
              <a:extLst>
                <a:ext uri="{FF2B5EF4-FFF2-40B4-BE49-F238E27FC236}">
                  <a16:creationId xmlns:a16="http://schemas.microsoft.com/office/drawing/2014/main" id="{FB02920D-64A2-42BF-B906-013DD4584DF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4" name="Freeform 96">
              <a:extLst>
                <a:ext uri="{FF2B5EF4-FFF2-40B4-BE49-F238E27FC236}">
                  <a16:creationId xmlns:a16="http://schemas.microsoft.com/office/drawing/2014/main" id="{13C3695A-29CB-4600-B63C-2B9ED7F50B55}"/>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5" name="Freeform 97">
              <a:extLst>
                <a:ext uri="{FF2B5EF4-FFF2-40B4-BE49-F238E27FC236}">
                  <a16:creationId xmlns:a16="http://schemas.microsoft.com/office/drawing/2014/main" id="{41DCAB7A-3EB1-4395-8C60-979B0AD62178}"/>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6" name="Freeform 98">
              <a:extLst>
                <a:ext uri="{FF2B5EF4-FFF2-40B4-BE49-F238E27FC236}">
                  <a16:creationId xmlns:a16="http://schemas.microsoft.com/office/drawing/2014/main" id="{2FC98F7F-A0F9-4AE6-AC1B-3B276F24FAE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7" name="Freeform 99">
              <a:extLst>
                <a:ext uri="{FF2B5EF4-FFF2-40B4-BE49-F238E27FC236}">
                  <a16:creationId xmlns:a16="http://schemas.microsoft.com/office/drawing/2014/main" id="{72BAF4D9-7537-4543-ADF2-1480BA656726}"/>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8" name="Freeform 100">
              <a:extLst>
                <a:ext uri="{FF2B5EF4-FFF2-40B4-BE49-F238E27FC236}">
                  <a16:creationId xmlns:a16="http://schemas.microsoft.com/office/drawing/2014/main" id="{D303DE27-A604-4FD2-B85C-7481B94255C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19" name="Freeform 101">
              <a:extLst>
                <a:ext uri="{FF2B5EF4-FFF2-40B4-BE49-F238E27FC236}">
                  <a16:creationId xmlns:a16="http://schemas.microsoft.com/office/drawing/2014/main" id="{62A08F85-B776-4A8B-AC47-609A7B54C419}"/>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0" name="Freeform 102">
              <a:extLst>
                <a:ext uri="{FF2B5EF4-FFF2-40B4-BE49-F238E27FC236}">
                  <a16:creationId xmlns:a16="http://schemas.microsoft.com/office/drawing/2014/main" id="{677C6259-5331-4A8E-8D3D-58EB3937DA3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1" name="Freeform 103">
              <a:extLst>
                <a:ext uri="{FF2B5EF4-FFF2-40B4-BE49-F238E27FC236}">
                  <a16:creationId xmlns:a16="http://schemas.microsoft.com/office/drawing/2014/main" id="{5353734B-4A74-4CF3-AEC1-21FFDE5AC037}"/>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2" name="Freeform 104">
              <a:extLst>
                <a:ext uri="{FF2B5EF4-FFF2-40B4-BE49-F238E27FC236}">
                  <a16:creationId xmlns:a16="http://schemas.microsoft.com/office/drawing/2014/main" id="{F831F1FE-B029-4CD9-8ED3-A5128F18A3A4}"/>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3" name="Freeform 105">
              <a:extLst>
                <a:ext uri="{FF2B5EF4-FFF2-40B4-BE49-F238E27FC236}">
                  <a16:creationId xmlns:a16="http://schemas.microsoft.com/office/drawing/2014/main" id="{857EA72B-BCC6-4A24-ABF9-78600F9A0F1B}"/>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4" name="Freeform 106">
              <a:extLst>
                <a:ext uri="{FF2B5EF4-FFF2-40B4-BE49-F238E27FC236}">
                  <a16:creationId xmlns:a16="http://schemas.microsoft.com/office/drawing/2014/main" id="{DBEB6062-ED95-4B0F-8D38-2823E165246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5" name="Freeform 107">
              <a:extLst>
                <a:ext uri="{FF2B5EF4-FFF2-40B4-BE49-F238E27FC236}">
                  <a16:creationId xmlns:a16="http://schemas.microsoft.com/office/drawing/2014/main" id="{13BFFC20-A74A-4A00-A389-6449D3723681}"/>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6" name="Freeform 108">
              <a:extLst>
                <a:ext uri="{FF2B5EF4-FFF2-40B4-BE49-F238E27FC236}">
                  <a16:creationId xmlns:a16="http://schemas.microsoft.com/office/drawing/2014/main" id="{C3549F9D-B142-45BB-8145-BEA56C48A50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7" name="Freeform 109">
              <a:extLst>
                <a:ext uri="{FF2B5EF4-FFF2-40B4-BE49-F238E27FC236}">
                  <a16:creationId xmlns:a16="http://schemas.microsoft.com/office/drawing/2014/main" id="{02DA50B2-3430-47ED-A47F-389E66E5A88C}"/>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8" name="Freeform 110">
              <a:extLst>
                <a:ext uri="{FF2B5EF4-FFF2-40B4-BE49-F238E27FC236}">
                  <a16:creationId xmlns:a16="http://schemas.microsoft.com/office/drawing/2014/main" id="{3783C444-BFE3-4665-8B21-58C7E2BFEEC9}"/>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29" name="Freeform 111">
              <a:extLst>
                <a:ext uri="{FF2B5EF4-FFF2-40B4-BE49-F238E27FC236}">
                  <a16:creationId xmlns:a16="http://schemas.microsoft.com/office/drawing/2014/main" id="{F3CBE1F3-161A-40C2-B44E-1A33BA7E2B7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0" name="Freeform 112">
              <a:extLst>
                <a:ext uri="{FF2B5EF4-FFF2-40B4-BE49-F238E27FC236}">
                  <a16:creationId xmlns:a16="http://schemas.microsoft.com/office/drawing/2014/main" id="{D62ECF10-9C68-4AF8-A6C8-72CA2E419712}"/>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1" name="Freeform 113">
              <a:extLst>
                <a:ext uri="{FF2B5EF4-FFF2-40B4-BE49-F238E27FC236}">
                  <a16:creationId xmlns:a16="http://schemas.microsoft.com/office/drawing/2014/main" id="{B0AAA08E-00FA-4822-B4F1-2D923F9FD42C}"/>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2" name="Freeform 114">
              <a:extLst>
                <a:ext uri="{FF2B5EF4-FFF2-40B4-BE49-F238E27FC236}">
                  <a16:creationId xmlns:a16="http://schemas.microsoft.com/office/drawing/2014/main" id="{B4317EA2-41D7-43FA-B7D9-2AB0F1D7D3C7}"/>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3" name="Freeform 115">
              <a:extLst>
                <a:ext uri="{FF2B5EF4-FFF2-40B4-BE49-F238E27FC236}">
                  <a16:creationId xmlns:a16="http://schemas.microsoft.com/office/drawing/2014/main" id="{840C7707-E0A7-4943-8D86-AFF39E57FC47}"/>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4" name="Freeform 116">
              <a:extLst>
                <a:ext uri="{FF2B5EF4-FFF2-40B4-BE49-F238E27FC236}">
                  <a16:creationId xmlns:a16="http://schemas.microsoft.com/office/drawing/2014/main" id="{624BD097-81F6-4EFD-9843-50356547771F}"/>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5" name="Freeform 117">
              <a:extLst>
                <a:ext uri="{FF2B5EF4-FFF2-40B4-BE49-F238E27FC236}">
                  <a16:creationId xmlns:a16="http://schemas.microsoft.com/office/drawing/2014/main" id="{946439D0-3014-421C-8FB3-9772175CE4F0}"/>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6" name="Freeform 118">
              <a:extLst>
                <a:ext uri="{FF2B5EF4-FFF2-40B4-BE49-F238E27FC236}">
                  <a16:creationId xmlns:a16="http://schemas.microsoft.com/office/drawing/2014/main" id="{F296F786-E15C-412A-8E17-CAAF55431456}"/>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7" name="Freeform 119">
              <a:extLst>
                <a:ext uri="{FF2B5EF4-FFF2-40B4-BE49-F238E27FC236}">
                  <a16:creationId xmlns:a16="http://schemas.microsoft.com/office/drawing/2014/main" id="{219FA5B0-5EE3-46DC-8943-1247582BAD68}"/>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8" name="Freeform 120">
              <a:extLst>
                <a:ext uri="{FF2B5EF4-FFF2-40B4-BE49-F238E27FC236}">
                  <a16:creationId xmlns:a16="http://schemas.microsoft.com/office/drawing/2014/main" id="{B2BDDAD6-66F1-48CB-A3BD-345EE773E60C}"/>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39" name="Freeform 121">
              <a:extLst>
                <a:ext uri="{FF2B5EF4-FFF2-40B4-BE49-F238E27FC236}">
                  <a16:creationId xmlns:a16="http://schemas.microsoft.com/office/drawing/2014/main" id="{CDC75664-2305-4DB5-97E0-956BBD445C37}"/>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0" name="Freeform 122">
              <a:extLst>
                <a:ext uri="{FF2B5EF4-FFF2-40B4-BE49-F238E27FC236}">
                  <a16:creationId xmlns:a16="http://schemas.microsoft.com/office/drawing/2014/main" id="{94E24A0F-8678-4387-B309-A28DFB2C5ADE}"/>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1" name="Freeform 123">
              <a:extLst>
                <a:ext uri="{FF2B5EF4-FFF2-40B4-BE49-F238E27FC236}">
                  <a16:creationId xmlns:a16="http://schemas.microsoft.com/office/drawing/2014/main" id="{6995101E-C75E-4876-B611-DDF3EB268711}"/>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2" name="Freeform 124">
              <a:extLst>
                <a:ext uri="{FF2B5EF4-FFF2-40B4-BE49-F238E27FC236}">
                  <a16:creationId xmlns:a16="http://schemas.microsoft.com/office/drawing/2014/main" id="{337F29B8-A1E5-4CBE-B16B-32E923C03387}"/>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3" name="Freeform 125">
              <a:extLst>
                <a:ext uri="{FF2B5EF4-FFF2-40B4-BE49-F238E27FC236}">
                  <a16:creationId xmlns:a16="http://schemas.microsoft.com/office/drawing/2014/main" id="{A5A5903D-D6BA-4E7F-8B44-6A15C5F28CE7}"/>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4" name="Freeform 126">
              <a:extLst>
                <a:ext uri="{FF2B5EF4-FFF2-40B4-BE49-F238E27FC236}">
                  <a16:creationId xmlns:a16="http://schemas.microsoft.com/office/drawing/2014/main" id="{996E01E4-679D-4563-BEF9-3E0A3653228B}"/>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5" name="Freeform 127">
              <a:extLst>
                <a:ext uri="{FF2B5EF4-FFF2-40B4-BE49-F238E27FC236}">
                  <a16:creationId xmlns:a16="http://schemas.microsoft.com/office/drawing/2014/main" id="{4DB66BBB-1FB1-47B0-87C6-328B6CB3166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sp>
          <p:nvSpPr>
            <p:cNvPr id="1346" name="Freeform 128">
              <a:extLst>
                <a:ext uri="{FF2B5EF4-FFF2-40B4-BE49-F238E27FC236}">
                  <a16:creationId xmlns:a16="http://schemas.microsoft.com/office/drawing/2014/main" id="{60741F6F-DB37-4D55-889F-8A3F65D68DB1}"/>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kumimoji="0" lang="en-US" sz="1153">
                <a:solidFill>
                  <a:srgbClr val="505050"/>
                </a:solidFill>
                <a:latin typeface="Segoe UI"/>
              </a:endParaRPr>
            </a:p>
          </p:txBody>
        </p:sp>
      </p:grpSp>
      <p:pic>
        <p:nvPicPr>
          <p:cNvPr id="6" name="Picture 5">
            <a:extLst>
              <a:ext uri="{FF2B5EF4-FFF2-40B4-BE49-F238E27FC236}">
                <a16:creationId xmlns:a16="http://schemas.microsoft.com/office/drawing/2014/main" id="{44629D09-D3C2-4A4F-AB9A-F904F8D9A1DF}"/>
              </a:ext>
            </a:extLst>
          </p:cNvPr>
          <p:cNvPicPr>
            <a:picLocks noChangeAspect="1"/>
          </p:cNvPicPr>
          <p:nvPr/>
        </p:nvPicPr>
        <p:blipFill>
          <a:blip r:embed="rId7"/>
          <a:stretch>
            <a:fillRect/>
          </a:stretch>
        </p:blipFill>
        <p:spPr>
          <a:xfrm>
            <a:off x="1045084" y="5929733"/>
            <a:ext cx="567726" cy="387946"/>
          </a:xfrm>
          <a:prstGeom prst="rect">
            <a:avLst/>
          </a:prstGeom>
        </p:spPr>
      </p:pic>
      <p:pic>
        <p:nvPicPr>
          <p:cNvPr id="11" name="Picture 10">
            <a:extLst>
              <a:ext uri="{FF2B5EF4-FFF2-40B4-BE49-F238E27FC236}">
                <a16:creationId xmlns:a16="http://schemas.microsoft.com/office/drawing/2014/main" id="{308BDE1A-1CA4-4180-B247-41D7BBDD1E3C}"/>
              </a:ext>
            </a:extLst>
          </p:cNvPr>
          <p:cNvPicPr>
            <a:picLocks noChangeAspect="1"/>
          </p:cNvPicPr>
          <p:nvPr/>
        </p:nvPicPr>
        <p:blipFill>
          <a:blip r:embed="rId8"/>
          <a:stretch>
            <a:fillRect/>
          </a:stretch>
        </p:blipFill>
        <p:spPr>
          <a:xfrm>
            <a:off x="1497921" y="5861189"/>
            <a:ext cx="565769" cy="525034"/>
          </a:xfrm>
          <a:prstGeom prst="rect">
            <a:avLst/>
          </a:prstGeom>
        </p:spPr>
      </p:pic>
      <p:pic>
        <p:nvPicPr>
          <p:cNvPr id="13" name="Picture 12">
            <a:extLst>
              <a:ext uri="{FF2B5EF4-FFF2-40B4-BE49-F238E27FC236}">
                <a16:creationId xmlns:a16="http://schemas.microsoft.com/office/drawing/2014/main" id="{7EE7685C-B0A8-42FC-8194-967AB5C0EEBA}"/>
              </a:ext>
            </a:extLst>
          </p:cNvPr>
          <p:cNvPicPr>
            <a:picLocks noChangeAspect="1"/>
          </p:cNvPicPr>
          <p:nvPr/>
        </p:nvPicPr>
        <p:blipFill>
          <a:blip r:embed="rId9"/>
          <a:stretch>
            <a:fillRect/>
          </a:stretch>
        </p:blipFill>
        <p:spPr>
          <a:xfrm>
            <a:off x="2063690" y="5922773"/>
            <a:ext cx="439009" cy="377481"/>
          </a:xfrm>
          <a:prstGeom prst="rect">
            <a:avLst/>
          </a:prstGeom>
        </p:spPr>
      </p:pic>
      <p:pic>
        <p:nvPicPr>
          <p:cNvPr id="1395" name="Picture 1394">
            <a:extLst>
              <a:ext uri="{FF2B5EF4-FFF2-40B4-BE49-F238E27FC236}">
                <a16:creationId xmlns:a16="http://schemas.microsoft.com/office/drawing/2014/main" id="{E5FF5363-7950-4B1A-8D7C-3D27E8946C92}"/>
              </a:ext>
            </a:extLst>
          </p:cNvPr>
          <p:cNvPicPr>
            <a:picLocks noChangeAspect="1"/>
          </p:cNvPicPr>
          <p:nvPr/>
        </p:nvPicPr>
        <p:blipFill>
          <a:blip r:embed="rId10"/>
          <a:stretch>
            <a:fillRect/>
          </a:stretch>
        </p:blipFill>
        <p:spPr>
          <a:xfrm>
            <a:off x="2514570" y="5922773"/>
            <a:ext cx="428054" cy="357366"/>
          </a:xfrm>
          <a:prstGeom prst="rect">
            <a:avLst/>
          </a:prstGeom>
        </p:spPr>
      </p:pic>
      <p:pic>
        <p:nvPicPr>
          <p:cNvPr id="15" name="Picture 14">
            <a:extLst>
              <a:ext uri="{FF2B5EF4-FFF2-40B4-BE49-F238E27FC236}">
                <a16:creationId xmlns:a16="http://schemas.microsoft.com/office/drawing/2014/main" id="{46B950E7-F578-4DEC-8AB4-E7B379AEB8BF}"/>
              </a:ext>
            </a:extLst>
          </p:cNvPr>
          <p:cNvPicPr>
            <a:picLocks noChangeAspect="1"/>
          </p:cNvPicPr>
          <p:nvPr/>
        </p:nvPicPr>
        <p:blipFill>
          <a:blip r:embed="rId11"/>
          <a:stretch>
            <a:fillRect/>
          </a:stretch>
        </p:blipFill>
        <p:spPr>
          <a:xfrm>
            <a:off x="605700" y="5973709"/>
            <a:ext cx="525176" cy="432703"/>
          </a:xfrm>
          <a:prstGeom prst="rect">
            <a:avLst/>
          </a:prstGeom>
        </p:spPr>
      </p:pic>
      <p:pic>
        <p:nvPicPr>
          <p:cNvPr id="16" name="Picture 15">
            <a:extLst>
              <a:ext uri="{FF2B5EF4-FFF2-40B4-BE49-F238E27FC236}">
                <a16:creationId xmlns:a16="http://schemas.microsoft.com/office/drawing/2014/main" id="{DA1E8F36-BBBE-49B7-96E9-13E753BD6C57}"/>
              </a:ext>
            </a:extLst>
          </p:cNvPr>
          <p:cNvPicPr>
            <a:picLocks noChangeAspect="1"/>
          </p:cNvPicPr>
          <p:nvPr/>
        </p:nvPicPr>
        <p:blipFill>
          <a:blip r:embed="rId12"/>
          <a:stretch>
            <a:fillRect/>
          </a:stretch>
        </p:blipFill>
        <p:spPr>
          <a:xfrm>
            <a:off x="1239477" y="6316557"/>
            <a:ext cx="323888" cy="326887"/>
          </a:xfrm>
          <a:prstGeom prst="rect">
            <a:avLst/>
          </a:prstGeom>
        </p:spPr>
      </p:pic>
      <p:pic>
        <p:nvPicPr>
          <p:cNvPr id="17" name="Picture 16">
            <a:extLst>
              <a:ext uri="{FF2B5EF4-FFF2-40B4-BE49-F238E27FC236}">
                <a16:creationId xmlns:a16="http://schemas.microsoft.com/office/drawing/2014/main" id="{3CBA6323-D23F-4D1A-BA65-3C0D1AA65681}"/>
              </a:ext>
            </a:extLst>
          </p:cNvPr>
          <p:cNvPicPr>
            <a:picLocks noChangeAspect="1"/>
          </p:cNvPicPr>
          <p:nvPr/>
        </p:nvPicPr>
        <p:blipFill>
          <a:blip r:embed="rId13"/>
          <a:stretch>
            <a:fillRect/>
          </a:stretch>
        </p:blipFill>
        <p:spPr>
          <a:xfrm>
            <a:off x="1580920" y="6300254"/>
            <a:ext cx="361377" cy="383017"/>
          </a:xfrm>
          <a:prstGeom prst="rect">
            <a:avLst/>
          </a:prstGeom>
        </p:spPr>
      </p:pic>
      <p:pic>
        <p:nvPicPr>
          <p:cNvPr id="18" name="Picture 17">
            <a:extLst>
              <a:ext uri="{FF2B5EF4-FFF2-40B4-BE49-F238E27FC236}">
                <a16:creationId xmlns:a16="http://schemas.microsoft.com/office/drawing/2014/main" id="{0B3AB9C9-6D6C-49AE-BEAC-B6BF331B1712}"/>
              </a:ext>
            </a:extLst>
          </p:cNvPr>
          <p:cNvPicPr>
            <a:picLocks noChangeAspect="1"/>
          </p:cNvPicPr>
          <p:nvPr/>
        </p:nvPicPr>
        <p:blipFill>
          <a:blip r:embed="rId14"/>
          <a:stretch>
            <a:fillRect/>
          </a:stretch>
        </p:blipFill>
        <p:spPr>
          <a:xfrm>
            <a:off x="1892071" y="6344230"/>
            <a:ext cx="343238" cy="275061"/>
          </a:xfrm>
          <a:prstGeom prst="rect">
            <a:avLst/>
          </a:prstGeom>
        </p:spPr>
      </p:pic>
      <p:pic>
        <p:nvPicPr>
          <p:cNvPr id="19" name="Picture 18">
            <a:extLst>
              <a:ext uri="{FF2B5EF4-FFF2-40B4-BE49-F238E27FC236}">
                <a16:creationId xmlns:a16="http://schemas.microsoft.com/office/drawing/2014/main" id="{92327C5E-7439-4B0B-A22A-BC2F57293C42}"/>
              </a:ext>
            </a:extLst>
          </p:cNvPr>
          <p:cNvPicPr>
            <a:picLocks noChangeAspect="1"/>
          </p:cNvPicPr>
          <p:nvPr/>
        </p:nvPicPr>
        <p:blipFill>
          <a:blip r:embed="rId15"/>
          <a:stretch>
            <a:fillRect/>
          </a:stretch>
        </p:blipFill>
        <p:spPr>
          <a:xfrm>
            <a:off x="2264172" y="6374833"/>
            <a:ext cx="282288" cy="237122"/>
          </a:xfrm>
          <a:prstGeom prst="rect">
            <a:avLst/>
          </a:prstGeom>
        </p:spPr>
      </p:pic>
    </p:spTree>
    <p:extLst>
      <p:ext uri="{BB962C8B-B14F-4D97-AF65-F5344CB8AC3E}">
        <p14:creationId xmlns:p14="http://schemas.microsoft.com/office/powerpoint/2010/main" val="1250055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9A7A126A-ED56-4C44-96A0-F0782357126B}"/>
              </a:ext>
            </a:extLst>
          </p:cNvPr>
          <p:cNvPicPr>
            <a:picLocks noChangeAspect="1"/>
          </p:cNvPicPr>
          <p:nvPr/>
        </p:nvPicPr>
        <p:blipFill>
          <a:blip r:embed="rId3">
            <a:duotone>
              <a:schemeClr val="accent1">
                <a:shade val="45000"/>
                <a:satMod val="135000"/>
              </a:schemeClr>
              <a:prstClr val="white"/>
            </a:duotone>
          </a:blip>
          <a:stretch>
            <a:fillRect/>
          </a:stretch>
        </p:blipFill>
        <p:spPr>
          <a:xfrm>
            <a:off x="7109718" y="5383740"/>
            <a:ext cx="3296482" cy="1561424"/>
          </a:xfrm>
          <a:prstGeom prst="rect">
            <a:avLst/>
          </a:prstGeom>
        </p:spPr>
      </p:pic>
      <p:pic>
        <p:nvPicPr>
          <p:cNvPr id="84" name="Picture 83">
            <a:extLst>
              <a:ext uri="{FF2B5EF4-FFF2-40B4-BE49-F238E27FC236}">
                <a16:creationId xmlns:a16="http://schemas.microsoft.com/office/drawing/2014/main" id="{8C4BF042-5048-4408-B8C9-89793C8E4278}"/>
              </a:ext>
            </a:extLst>
          </p:cNvPr>
          <p:cNvPicPr>
            <a:picLocks noChangeAspect="1"/>
          </p:cNvPicPr>
          <p:nvPr/>
        </p:nvPicPr>
        <p:blipFill>
          <a:blip r:embed="rId4">
            <a:duotone>
              <a:prstClr val="black"/>
              <a:schemeClr val="tx2">
                <a:tint val="45000"/>
                <a:satMod val="400000"/>
              </a:schemeClr>
            </a:duotone>
          </a:blip>
          <a:stretch>
            <a:fillRect/>
          </a:stretch>
        </p:blipFill>
        <p:spPr>
          <a:xfrm>
            <a:off x="7472200" y="899797"/>
            <a:ext cx="2858725" cy="1392896"/>
          </a:xfrm>
          <a:prstGeom prst="rect">
            <a:avLst/>
          </a:prstGeom>
        </p:spPr>
      </p:pic>
      <p:pic>
        <p:nvPicPr>
          <p:cNvPr id="6" name="Picture 5">
            <a:extLst>
              <a:ext uri="{FF2B5EF4-FFF2-40B4-BE49-F238E27FC236}">
                <a16:creationId xmlns:a16="http://schemas.microsoft.com/office/drawing/2014/main" id="{7A0F11D7-C0ED-40DF-837B-1C2F070108C3}"/>
              </a:ext>
            </a:extLst>
          </p:cNvPr>
          <p:cNvPicPr>
            <a:picLocks noChangeAspect="1"/>
          </p:cNvPicPr>
          <p:nvPr/>
        </p:nvPicPr>
        <p:blipFill>
          <a:blip r:embed="rId3">
            <a:duotone>
              <a:schemeClr val="accent1">
                <a:shade val="45000"/>
                <a:satMod val="135000"/>
              </a:schemeClr>
              <a:prstClr val="white"/>
            </a:duotone>
          </a:blip>
          <a:stretch>
            <a:fillRect/>
          </a:stretch>
        </p:blipFill>
        <p:spPr>
          <a:xfrm>
            <a:off x="7024591" y="2417940"/>
            <a:ext cx="3128841" cy="1482019"/>
          </a:xfrm>
          <a:prstGeom prst="rect">
            <a:avLst/>
          </a:prstGeom>
        </p:spPr>
      </p:pic>
      <p:cxnSp>
        <p:nvCxnSpPr>
          <p:cNvPr id="80" name="Straight Connector 79"/>
          <p:cNvCxnSpPr>
            <a:cxnSpLocks/>
          </p:cNvCxnSpPr>
          <p:nvPr/>
        </p:nvCxnSpPr>
        <p:spPr>
          <a:xfrm>
            <a:off x="3341673" y="3586693"/>
            <a:ext cx="1121400"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26" name="Oval 25"/>
          <p:cNvSpPr>
            <a:spLocks noChangeAspect="1"/>
          </p:cNvSpPr>
          <p:nvPr/>
        </p:nvSpPr>
        <p:spPr bwMode="auto">
          <a:xfrm>
            <a:off x="4358922" y="4800669"/>
            <a:ext cx="1939518" cy="1939518"/>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50299">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11" name="Oval 10"/>
          <p:cNvSpPr/>
          <p:nvPr/>
        </p:nvSpPr>
        <p:spPr bwMode="auto">
          <a:xfrm>
            <a:off x="623721" y="3399084"/>
            <a:ext cx="2515737" cy="2521370"/>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932745" y="4207282"/>
            <a:ext cx="1759467" cy="1159807"/>
            <a:chOff x="10033000" y="4794251"/>
            <a:chExt cx="1725613" cy="925513"/>
          </a:xfrm>
        </p:grpSpPr>
        <p:sp>
          <p:nvSpPr>
            <p:cNvPr id="14" name="Rectangle 13"/>
            <p:cNvSpPr>
              <a:spLocks noChangeArrowheads="1"/>
            </p:cNvSpPr>
            <p:nvPr/>
          </p:nvSpPr>
          <p:spPr bwMode="auto">
            <a:xfrm>
              <a:off x="10226675" y="4794251"/>
              <a:ext cx="1338263" cy="595139"/>
            </a:xfrm>
            <a:prstGeom prst="rect">
              <a:avLst/>
            </a:prstGeom>
            <a:solidFill>
              <a:schemeClr val="bg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sp>
          <p:nvSpPr>
            <p:cNvPr id="15" name="Freeform 138"/>
            <p:cNvSpPr>
              <a:spLocks/>
            </p:cNvSpPr>
            <p:nvPr/>
          </p:nvSpPr>
          <p:spPr bwMode="auto">
            <a:xfrm flipV="1">
              <a:off x="10033000" y="5380956"/>
              <a:ext cx="1725613" cy="338808"/>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791">
                <a:defRPr/>
              </a:pPr>
              <a:endParaRPr lang="en-US" sz="1873" kern="0">
                <a:solidFill>
                  <a:srgbClr val="B4009E"/>
                </a:solidFill>
                <a:latin typeface="Segoe"/>
              </a:endParaRPr>
            </a:p>
          </p:txBody>
        </p:sp>
      </p:grpSp>
      <p:sp>
        <p:nvSpPr>
          <p:cNvPr id="13" name="Rectangle 12"/>
          <p:cNvSpPr/>
          <p:nvPr/>
        </p:nvSpPr>
        <p:spPr bwMode="auto">
          <a:xfrm>
            <a:off x="927208" y="5857995"/>
            <a:ext cx="1687440" cy="882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400" b="1"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Notebook Creator Workstation</a:t>
            </a:r>
          </a:p>
        </p:txBody>
      </p:sp>
      <p:sp>
        <p:nvSpPr>
          <p:cNvPr id="22" name="Freeform 26"/>
          <p:cNvSpPr/>
          <p:nvPr/>
        </p:nvSpPr>
        <p:spPr bwMode="auto">
          <a:xfrm>
            <a:off x="4123462" y="2951832"/>
            <a:ext cx="2761282" cy="1580503"/>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grpSp>
        <p:nvGrpSpPr>
          <p:cNvPr id="27" name="Group 16"/>
          <p:cNvGrpSpPr>
            <a:grpSpLocks noChangeAspect="1"/>
          </p:cNvGrpSpPr>
          <p:nvPr/>
        </p:nvGrpSpPr>
        <p:grpSpPr bwMode="auto">
          <a:xfrm>
            <a:off x="4787125" y="5475288"/>
            <a:ext cx="296077" cy="474942"/>
            <a:chOff x="6154" y="2531"/>
            <a:chExt cx="389" cy="624"/>
          </a:xfrm>
        </p:grpSpPr>
        <p:sp>
          <p:nvSpPr>
            <p:cNvPr id="28" name="Rectangle 17"/>
            <p:cNvSpPr>
              <a:spLocks noChangeArrowheads="1"/>
            </p:cNvSpPr>
            <p:nvPr/>
          </p:nvSpPr>
          <p:spPr bwMode="auto">
            <a:xfrm>
              <a:off x="6197" y="2531"/>
              <a:ext cx="346" cy="62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29" name="Rectangle 18"/>
            <p:cNvSpPr>
              <a:spLocks noChangeArrowheads="1"/>
            </p:cNvSpPr>
            <p:nvPr/>
          </p:nvSpPr>
          <p:spPr bwMode="auto">
            <a:xfrm>
              <a:off x="6249" y="2578"/>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0" name="Rectangle 19"/>
            <p:cNvSpPr>
              <a:spLocks noChangeArrowheads="1"/>
            </p:cNvSpPr>
            <p:nvPr/>
          </p:nvSpPr>
          <p:spPr bwMode="auto">
            <a:xfrm>
              <a:off x="6249" y="2711"/>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1" name="Rectangle 20"/>
            <p:cNvSpPr>
              <a:spLocks noChangeArrowheads="1"/>
            </p:cNvSpPr>
            <p:nvPr/>
          </p:nvSpPr>
          <p:spPr bwMode="auto">
            <a:xfrm>
              <a:off x="6249" y="2843"/>
              <a:ext cx="242" cy="64"/>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2" name="Freeform 21"/>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3" name="Freeform 22"/>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4" name="Oval 23"/>
            <p:cNvSpPr>
              <a:spLocks noChangeArrowheads="1"/>
            </p:cNvSpPr>
            <p:nvPr/>
          </p:nvSpPr>
          <p:spPr bwMode="auto">
            <a:xfrm>
              <a:off x="6249"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5" name="Oval 24"/>
            <p:cNvSpPr>
              <a:spLocks noChangeArrowheads="1"/>
            </p:cNvSpPr>
            <p:nvPr/>
          </p:nvSpPr>
          <p:spPr bwMode="auto">
            <a:xfrm>
              <a:off x="6344" y="3040"/>
              <a:ext cx="52" cy="51"/>
            </a:xfrm>
            <a:prstGeom prst="ellipse">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36" name="Rectangle 25"/>
            <p:cNvSpPr>
              <a:spLocks noChangeArrowheads="1"/>
            </p:cNvSpPr>
            <p:nvPr/>
          </p:nvSpPr>
          <p:spPr bwMode="auto">
            <a:xfrm>
              <a:off x="6443" y="3040"/>
              <a:ext cx="48" cy="47"/>
            </a:xfrm>
            <a:prstGeom prst="rect">
              <a:avLst/>
            </a:pr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pic>
        <p:nvPicPr>
          <p:cNvPr id="49" name="Picture 48"/>
          <p:cNvPicPr>
            <a:picLocks noChangeAspect="1"/>
          </p:cNvPicPr>
          <p:nvPr/>
        </p:nvPicPr>
        <p:blipFill rotWithShape="1">
          <a:blip r:embed="rId5" cstate="screen">
            <a:extLst>
              <a:ext uri="{28A0092B-C50C-407E-A947-70E740481C1C}">
                <a14:useLocalDpi xmlns:a14="http://schemas.microsoft.com/office/drawing/2010/main" val="0"/>
              </a:ext>
            </a:extLst>
          </a:blip>
          <a:srcRect l="2009" t="8693" r="23943" b="36656"/>
          <a:stretch/>
        </p:blipFill>
        <p:spPr>
          <a:xfrm>
            <a:off x="1326961" y="4193715"/>
            <a:ext cx="1183591" cy="633298"/>
          </a:xfrm>
          <a:prstGeom prst="rect">
            <a:avLst/>
          </a:prstGeom>
        </p:spPr>
      </p:pic>
      <p:sp>
        <p:nvSpPr>
          <p:cNvPr id="50" name="Rectangle 49"/>
          <p:cNvSpPr/>
          <p:nvPr/>
        </p:nvSpPr>
        <p:spPr bwMode="auto">
          <a:xfrm>
            <a:off x="719871" y="4810525"/>
            <a:ext cx="1950112" cy="6885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398" kern="0" dirty="0">
                <a:solidFill>
                  <a:srgbClr val="FFFFFF"/>
                </a:solidFill>
                <a:latin typeface="Segoe UI" panose="020B0502040204020203" pitchFamily="34" charset="0"/>
                <a:ea typeface="Segoe UI" pitchFamily="34" charset="0"/>
                <a:cs typeface="Segoe UI" panose="020B0502040204020203" pitchFamily="34" charset="0"/>
              </a:rPr>
              <a:t>BYOD or</a:t>
            </a:r>
          </a:p>
          <a:p>
            <a:pPr marL="244301" algn="ctr" defTabSz="950299">
              <a:lnSpc>
                <a:spcPct val="90000"/>
              </a:lnSpc>
              <a:defRPr/>
            </a:pPr>
            <a:r>
              <a:rPr lang="en-US" sz="1398" kern="0" dirty="0">
                <a:solidFill>
                  <a:srgbClr val="FFFFFF"/>
                </a:solidFill>
                <a:latin typeface="Segoe UI" panose="020B0502040204020203" pitchFamily="34" charset="0"/>
                <a:ea typeface="Segoe UI" pitchFamily="34" charset="0"/>
                <a:cs typeface="Segoe UI" panose="020B0502040204020203" pitchFamily="34" charset="0"/>
              </a:rPr>
              <a:t>Managed Device   </a:t>
            </a:r>
          </a:p>
        </p:txBody>
      </p:sp>
      <p:sp>
        <p:nvSpPr>
          <p:cNvPr id="61" name="Rectangle 60"/>
          <p:cNvSpPr/>
          <p:nvPr/>
        </p:nvSpPr>
        <p:spPr bwMode="auto">
          <a:xfrm>
            <a:off x="4664418" y="6046884"/>
            <a:ext cx="1517848" cy="724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50" kern="0" dirty="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Data/Servers/IoT Devices</a:t>
            </a:r>
          </a:p>
        </p:txBody>
      </p:sp>
      <p:sp>
        <p:nvSpPr>
          <p:cNvPr id="75" name="Rectangle 74"/>
          <p:cNvSpPr/>
          <p:nvPr/>
        </p:nvSpPr>
        <p:spPr bwMode="auto">
          <a:xfrm>
            <a:off x="3645156" y="2987194"/>
            <a:ext cx="3266982"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Cloud</a:t>
            </a:r>
            <a:endParaRPr lang="en-US" sz="10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2" name="Straight Connector 71"/>
          <p:cNvCxnSpPr>
            <a:cxnSpLocks/>
          </p:cNvCxnSpPr>
          <p:nvPr/>
        </p:nvCxnSpPr>
        <p:spPr>
          <a:xfrm flipV="1">
            <a:off x="3332255" y="2676076"/>
            <a:ext cx="0" cy="209268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1" name="Title 1"/>
          <p:cNvSpPr>
            <a:spLocks noGrp="1"/>
          </p:cNvSpPr>
          <p:nvPr>
            <p:ph type="title"/>
          </p:nvPr>
        </p:nvSpPr>
        <p:spPr>
          <a:xfrm>
            <a:off x="106631" y="169496"/>
            <a:ext cx="11889564" cy="917575"/>
          </a:xfrm>
        </p:spPr>
        <p:txBody>
          <a:bodyPr/>
          <a:lstStyle/>
          <a:p>
            <a:r>
              <a:rPr lang="en-US" sz="3950" dirty="0"/>
              <a:t>Orientation to Notebook Narratives Tech</a:t>
            </a:r>
          </a:p>
        </p:txBody>
      </p:sp>
      <p:sp>
        <p:nvSpPr>
          <p:cNvPr id="71" name="Rectangle 70"/>
          <p:cNvSpPr/>
          <p:nvPr/>
        </p:nvSpPr>
        <p:spPr bwMode="auto">
          <a:xfrm>
            <a:off x="4150619" y="4895606"/>
            <a:ext cx="2104759" cy="522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On-Premises</a:t>
            </a:r>
            <a:endParaRPr lang="en-US" sz="10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1" name="Straight Connector 20"/>
          <p:cNvCxnSpPr>
            <a:cxnSpLocks/>
          </p:cNvCxnSpPr>
          <p:nvPr/>
        </p:nvCxnSpPr>
        <p:spPr>
          <a:xfrm>
            <a:off x="2713037" y="4767118"/>
            <a:ext cx="2501430" cy="33551"/>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8AB9B0C9-075F-4967-89AC-679B1EE77F5E}"/>
              </a:ext>
            </a:extLst>
          </p:cNvPr>
          <p:cNvSpPr/>
          <p:nvPr/>
        </p:nvSpPr>
        <p:spPr>
          <a:xfrm>
            <a:off x="9195371" y="1266532"/>
            <a:ext cx="1262457" cy="461665"/>
          </a:xfrm>
          <a:prstGeom prst="rect">
            <a:avLst/>
          </a:prstGeom>
        </p:spPr>
        <p:txBody>
          <a:bodyPr wrap="square">
            <a:spAutoFit/>
          </a:bodyPr>
          <a:lstStyle/>
          <a:p>
            <a:pPr defTabSz="914292">
              <a:defRPr/>
            </a:pPr>
            <a:r>
              <a:rPr lang="en-US" sz="1200" kern="0" dirty="0">
                <a:solidFill>
                  <a:schemeClr val="bg1"/>
                </a:solidFill>
                <a:latin typeface="Segoe UI"/>
                <a:cs typeface="Segoe UI Semilight" panose="020B0402040204020203" pitchFamily="34" charset="0"/>
              </a:rPr>
              <a:t>Cognitive Services</a:t>
            </a:r>
          </a:p>
        </p:txBody>
      </p:sp>
      <p:sp>
        <p:nvSpPr>
          <p:cNvPr id="66" name="Rectangle 65">
            <a:extLst>
              <a:ext uri="{FF2B5EF4-FFF2-40B4-BE49-F238E27FC236}">
                <a16:creationId xmlns:a16="http://schemas.microsoft.com/office/drawing/2014/main" id="{30B3D0F9-897B-4219-BA7A-F8D384D24E5A}"/>
              </a:ext>
            </a:extLst>
          </p:cNvPr>
          <p:cNvSpPr/>
          <p:nvPr/>
        </p:nvSpPr>
        <p:spPr bwMode="auto">
          <a:xfrm>
            <a:off x="4795317" y="3357282"/>
            <a:ext cx="2043374" cy="516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r>
              <a:rPr lang="en-US" sz="1598" kern="0" dirty="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Data Science VM</a:t>
            </a:r>
            <a:endParaRPr lang="en-US" sz="1836" b="1" kern="0" dirty="0">
              <a:gradFill>
                <a:gsLst>
                  <a:gs pos="90299">
                    <a:srgbClr val="0078D7"/>
                  </a:gs>
                  <a:gs pos="69403">
                    <a:srgbClr val="0078D7"/>
                  </a:gs>
                </a:gsLst>
                <a:lin ang="5400000" scaled="1"/>
              </a:gradFill>
              <a:latin typeface="Segoe UI 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F4B415DB-6173-4C52-B747-728329F7C569}"/>
              </a:ext>
            </a:extLst>
          </p:cNvPr>
          <p:cNvSpPr/>
          <p:nvPr/>
        </p:nvSpPr>
        <p:spPr bwMode="auto">
          <a:xfrm>
            <a:off x="4463073" y="3055746"/>
            <a:ext cx="2043374" cy="549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50299">
              <a:lnSpc>
                <a:spcPct val="90000"/>
              </a:lnSpc>
              <a:defRPr/>
            </a:pPr>
            <a:endParaRPr lang="en-US" sz="1836"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23EC332E-5539-44FF-B861-6D997651F159}"/>
              </a:ext>
            </a:extLst>
          </p:cNvPr>
          <p:cNvSpPr/>
          <p:nvPr/>
        </p:nvSpPr>
        <p:spPr>
          <a:xfrm>
            <a:off x="9270150" y="1683745"/>
            <a:ext cx="1262457" cy="461665"/>
          </a:xfrm>
          <a:prstGeom prst="rect">
            <a:avLst/>
          </a:prstGeom>
        </p:spPr>
        <p:txBody>
          <a:bodyPr wrap="square">
            <a:spAutoFit/>
          </a:bodyPr>
          <a:lstStyle/>
          <a:p>
            <a:pPr defTabSz="914292">
              <a:defRPr/>
            </a:pPr>
            <a:r>
              <a:rPr lang="en-US" sz="1200" kern="0" dirty="0">
                <a:solidFill>
                  <a:schemeClr val="bg1"/>
                </a:solidFill>
                <a:latin typeface="Segoe UI"/>
                <a:cs typeface="Segoe UI Semilight" panose="020B0402040204020203" pitchFamily="34" charset="0"/>
              </a:rPr>
              <a:t>Azure </a:t>
            </a:r>
          </a:p>
          <a:p>
            <a:pPr defTabSz="914292">
              <a:defRPr/>
            </a:pPr>
            <a:r>
              <a:rPr lang="en-US" sz="1200" kern="0" dirty="0">
                <a:solidFill>
                  <a:schemeClr val="bg1"/>
                </a:solidFill>
                <a:latin typeface="Segoe UI"/>
                <a:cs typeface="Segoe UI Semilight" panose="020B0402040204020203" pitchFamily="34" charset="0"/>
              </a:rPr>
              <a:t>Search</a:t>
            </a:r>
            <a:endParaRPr lang="en-US" sz="1400" kern="0" dirty="0">
              <a:solidFill>
                <a:schemeClr val="bg1"/>
              </a:solidFill>
              <a:latin typeface="Segoe UI"/>
              <a:cs typeface="Segoe UI Semilight" panose="020B0402040204020203" pitchFamily="34" charset="0"/>
            </a:endParaRPr>
          </a:p>
        </p:txBody>
      </p:sp>
      <p:sp>
        <p:nvSpPr>
          <p:cNvPr id="85" name="Rectangle 84">
            <a:extLst>
              <a:ext uri="{FF2B5EF4-FFF2-40B4-BE49-F238E27FC236}">
                <a16:creationId xmlns:a16="http://schemas.microsoft.com/office/drawing/2014/main" id="{C863E5B6-B034-4F51-9C85-3494F9318A9F}"/>
              </a:ext>
            </a:extLst>
          </p:cNvPr>
          <p:cNvSpPr/>
          <p:nvPr/>
        </p:nvSpPr>
        <p:spPr>
          <a:xfrm>
            <a:off x="7556599" y="3247414"/>
            <a:ext cx="1853385" cy="276999"/>
          </a:xfrm>
          <a:prstGeom prst="rect">
            <a:avLst/>
          </a:prstGeom>
        </p:spPr>
        <p:txBody>
          <a:bodyPr wrap="square">
            <a:spAutoFit/>
          </a:bodyPr>
          <a:lstStyle/>
          <a:p>
            <a:pPr defTabSz="914292">
              <a:defRPr/>
            </a:pPr>
            <a:r>
              <a:rPr lang="en-US" sz="1200" kern="0" dirty="0">
                <a:solidFill>
                  <a:srgbClr val="0078D7"/>
                </a:solidFill>
                <a:latin typeface="Segoe UI"/>
                <a:cs typeface="Segoe UI Semilight" panose="020B0402040204020203" pitchFamily="34" charset="0"/>
              </a:rPr>
              <a:t>Azure Notebooks</a:t>
            </a:r>
          </a:p>
        </p:txBody>
      </p:sp>
      <p:sp>
        <p:nvSpPr>
          <p:cNvPr id="96" name="Rectangle 95">
            <a:extLst>
              <a:ext uri="{FF2B5EF4-FFF2-40B4-BE49-F238E27FC236}">
                <a16:creationId xmlns:a16="http://schemas.microsoft.com/office/drawing/2014/main" id="{5C69E3DB-75B4-44CA-A1AC-3855010D75C4}"/>
              </a:ext>
            </a:extLst>
          </p:cNvPr>
          <p:cNvSpPr/>
          <p:nvPr/>
        </p:nvSpPr>
        <p:spPr>
          <a:xfrm>
            <a:off x="7453954" y="1658770"/>
            <a:ext cx="1433859" cy="461665"/>
          </a:xfrm>
          <a:prstGeom prst="rect">
            <a:avLst/>
          </a:prstGeom>
        </p:spPr>
        <p:txBody>
          <a:bodyPr wrap="square">
            <a:spAutoFit/>
          </a:bodyPr>
          <a:lstStyle/>
          <a:p>
            <a:pPr defTabSz="914292">
              <a:defRPr/>
            </a:pPr>
            <a:r>
              <a:rPr lang="en-US" sz="1200" kern="0" dirty="0">
                <a:solidFill>
                  <a:srgbClr val="0078D7"/>
                </a:solidFill>
                <a:latin typeface="Segoe UI"/>
                <a:cs typeface="Segoe UI Semilight" panose="020B0402040204020203" pitchFamily="34" charset="0"/>
              </a:rPr>
              <a:t>Azure </a:t>
            </a:r>
          </a:p>
          <a:p>
            <a:pPr defTabSz="914292">
              <a:defRPr/>
            </a:pPr>
            <a:r>
              <a:rPr lang="en-US" sz="1200" kern="0" dirty="0">
                <a:solidFill>
                  <a:srgbClr val="0078D7"/>
                </a:solidFill>
                <a:latin typeface="Segoe UI"/>
                <a:cs typeface="Segoe UI Semilight" panose="020B0402040204020203" pitchFamily="34" charset="0"/>
              </a:rPr>
              <a:t>Intelligence</a:t>
            </a:r>
          </a:p>
        </p:txBody>
      </p:sp>
      <p:pic>
        <p:nvPicPr>
          <p:cNvPr id="60" name="Picture 59">
            <a:extLst>
              <a:ext uri="{FF2B5EF4-FFF2-40B4-BE49-F238E27FC236}">
                <a16:creationId xmlns:a16="http://schemas.microsoft.com/office/drawing/2014/main" id="{188CC87A-51CE-453E-82BA-0D49A78CB054}"/>
              </a:ext>
            </a:extLst>
          </p:cNvPr>
          <p:cNvPicPr>
            <a:picLocks noChangeAspect="1"/>
          </p:cNvPicPr>
          <p:nvPr/>
        </p:nvPicPr>
        <p:blipFill>
          <a:blip r:embed="rId3">
            <a:duotone>
              <a:schemeClr val="accent1">
                <a:shade val="45000"/>
                <a:satMod val="135000"/>
              </a:schemeClr>
              <a:prstClr val="white"/>
            </a:duotone>
          </a:blip>
          <a:stretch>
            <a:fillRect/>
          </a:stretch>
        </p:blipFill>
        <p:spPr>
          <a:xfrm>
            <a:off x="7162918" y="3874201"/>
            <a:ext cx="3222917" cy="1526579"/>
          </a:xfrm>
          <a:prstGeom prst="rect">
            <a:avLst/>
          </a:prstGeom>
        </p:spPr>
      </p:pic>
      <p:sp>
        <p:nvSpPr>
          <p:cNvPr id="62" name="Rectangle 61">
            <a:extLst>
              <a:ext uri="{FF2B5EF4-FFF2-40B4-BE49-F238E27FC236}">
                <a16:creationId xmlns:a16="http://schemas.microsoft.com/office/drawing/2014/main" id="{C2D036D2-8A0F-498C-A4BE-03E067B11F92}"/>
              </a:ext>
            </a:extLst>
          </p:cNvPr>
          <p:cNvSpPr/>
          <p:nvPr/>
        </p:nvSpPr>
        <p:spPr>
          <a:xfrm>
            <a:off x="7631479" y="4796826"/>
            <a:ext cx="1433859" cy="276999"/>
          </a:xfrm>
          <a:prstGeom prst="rect">
            <a:avLst/>
          </a:prstGeom>
        </p:spPr>
        <p:txBody>
          <a:bodyPr wrap="square">
            <a:spAutoFit/>
          </a:bodyPr>
          <a:lstStyle/>
          <a:p>
            <a:pPr defTabSz="914292">
              <a:defRPr/>
            </a:pPr>
            <a:r>
              <a:rPr lang="en-US" sz="1200" kern="0" dirty="0">
                <a:solidFill>
                  <a:srgbClr val="0078D7"/>
                </a:solidFill>
                <a:latin typeface="Segoe UI"/>
                <a:cs typeface="Segoe UI Semilight" panose="020B0402040204020203" pitchFamily="34" charset="0"/>
              </a:rPr>
              <a:t>Azure Data Stores</a:t>
            </a:r>
          </a:p>
        </p:txBody>
      </p:sp>
      <p:sp>
        <p:nvSpPr>
          <p:cNvPr id="76" name="Rectangle 75">
            <a:extLst>
              <a:ext uri="{FF2B5EF4-FFF2-40B4-BE49-F238E27FC236}">
                <a16:creationId xmlns:a16="http://schemas.microsoft.com/office/drawing/2014/main" id="{EFCE9645-8755-4AB6-BAC0-CC0CDCADEF76}"/>
              </a:ext>
            </a:extLst>
          </p:cNvPr>
          <p:cNvSpPr/>
          <p:nvPr/>
        </p:nvSpPr>
        <p:spPr>
          <a:xfrm>
            <a:off x="9270150" y="4675154"/>
            <a:ext cx="1270799" cy="430631"/>
          </a:xfrm>
          <a:prstGeom prst="rect">
            <a:avLst/>
          </a:prstGeom>
        </p:spPr>
        <p:txBody>
          <a:bodyPr wrap="square">
            <a:spAutoFit/>
          </a:bodyPr>
          <a:lstStyle/>
          <a:p>
            <a:pPr defTabSz="932651">
              <a:defRPr/>
            </a:pPr>
            <a:r>
              <a:rPr lang="en-US" sz="1100" kern="0" dirty="0">
                <a:solidFill>
                  <a:srgbClr val="FFFFFF"/>
                </a:solidFill>
                <a:latin typeface="Segoe UI"/>
                <a:ea typeface="MS PGothic" panose="020B0600070205080204" pitchFamily="34" charset="-128"/>
                <a:cs typeface="Segoe UI Semilight" panose="020B0402040204020203" pitchFamily="34" charset="0"/>
              </a:rPr>
              <a:t>Data </a:t>
            </a:r>
          </a:p>
          <a:p>
            <a:pPr defTabSz="932651">
              <a:defRPr/>
            </a:pPr>
            <a:r>
              <a:rPr lang="en-US" sz="1100" kern="0" dirty="0">
                <a:solidFill>
                  <a:srgbClr val="FFFFFF"/>
                </a:solidFill>
                <a:latin typeface="Segoe UI"/>
                <a:ea typeface="MS PGothic" panose="020B0600070205080204" pitchFamily="34" charset="-128"/>
                <a:cs typeface="Segoe UI Semilight" panose="020B0402040204020203" pitchFamily="34" charset="0"/>
              </a:rPr>
              <a:t>Warehouse</a:t>
            </a:r>
          </a:p>
        </p:txBody>
      </p:sp>
      <p:sp>
        <p:nvSpPr>
          <p:cNvPr id="79" name="Rectangle 78">
            <a:extLst>
              <a:ext uri="{FF2B5EF4-FFF2-40B4-BE49-F238E27FC236}">
                <a16:creationId xmlns:a16="http://schemas.microsoft.com/office/drawing/2014/main" id="{1302427B-517C-4C98-B438-DF3EB0802425}"/>
              </a:ext>
            </a:extLst>
          </p:cNvPr>
          <p:cNvSpPr/>
          <p:nvPr/>
        </p:nvSpPr>
        <p:spPr>
          <a:xfrm>
            <a:off x="9244522" y="4090418"/>
            <a:ext cx="926120" cy="769441"/>
          </a:xfrm>
          <a:prstGeom prst="rect">
            <a:avLst/>
          </a:prstGeom>
        </p:spPr>
        <p:txBody>
          <a:bodyPr wrap="square">
            <a:spAutoFit/>
          </a:bodyPr>
          <a:lstStyle/>
          <a:p>
            <a:pPr defTabSz="932651">
              <a:defRPr/>
            </a:pPr>
            <a:r>
              <a:rPr lang="en-US" sz="1100" kern="0" dirty="0">
                <a:solidFill>
                  <a:srgbClr val="FFFFFF"/>
                </a:solidFill>
                <a:latin typeface="Segoe UI"/>
                <a:ea typeface="MS PGothic" panose="020B0600070205080204" pitchFamily="34" charset="-128"/>
                <a:cs typeface="Segoe UI Semilight" panose="020B0402040204020203" pitchFamily="34" charset="0"/>
              </a:rPr>
              <a:t>Data Lake Store Blob Store</a:t>
            </a:r>
          </a:p>
          <a:p>
            <a:pPr defTabSz="932651">
              <a:defRPr/>
            </a:pPr>
            <a:endParaRPr lang="en-US" sz="1100" kern="0" dirty="0">
              <a:solidFill>
                <a:srgbClr val="FFFFFF"/>
              </a:solidFill>
              <a:latin typeface="Segoe UI"/>
              <a:ea typeface="MS PGothic" panose="020B0600070205080204" pitchFamily="34" charset="-128"/>
              <a:cs typeface="Segoe UI Semilight" panose="020B0402040204020203" pitchFamily="34" charset="0"/>
            </a:endParaRPr>
          </a:p>
        </p:txBody>
      </p:sp>
      <p:pic>
        <p:nvPicPr>
          <p:cNvPr id="82" name="Picture 81">
            <a:extLst>
              <a:ext uri="{FF2B5EF4-FFF2-40B4-BE49-F238E27FC236}">
                <a16:creationId xmlns:a16="http://schemas.microsoft.com/office/drawing/2014/main" id="{57A9D51C-FEDD-462F-B035-38172590F8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101" y="4672429"/>
            <a:ext cx="426876" cy="426876"/>
          </a:xfrm>
          <a:prstGeom prst="rect">
            <a:avLst/>
          </a:prstGeom>
        </p:spPr>
      </p:pic>
      <p:pic>
        <p:nvPicPr>
          <p:cNvPr id="86" name="Picture 85">
            <a:extLst>
              <a:ext uri="{FF2B5EF4-FFF2-40B4-BE49-F238E27FC236}">
                <a16:creationId xmlns:a16="http://schemas.microsoft.com/office/drawing/2014/main" id="{8929AC83-E3AB-4923-BB93-579C772708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5081" y="4221845"/>
            <a:ext cx="352819" cy="352819"/>
          </a:xfrm>
          <a:prstGeom prst="rect">
            <a:avLst/>
          </a:prstGeom>
        </p:spPr>
      </p:pic>
      <p:pic>
        <p:nvPicPr>
          <p:cNvPr id="87" name="Picture 86">
            <a:extLst>
              <a:ext uri="{FF2B5EF4-FFF2-40B4-BE49-F238E27FC236}">
                <a16:creationId xmlns:a16="http://schemas.microsoft.com/office/drawing/2014/main" id="{773DF448-21BB-445D-863F-CCAA59DF2F5D}"/>
              </a:ext>
            </a:extLst>
          </p:cNvPr>
          <p:cNvPicPr>
            <a:picLocks noChangeAspect="1"/>
          </p:cNvPicPr>
          <p:nvPr/>
        </p:nvPicPr>
        <p:blipFill>
          <a:blip r:embed="rId8"/>
          <a:stretch>
            <a:fillRect/>
          </a:stretch>
        </p:blipFill>
        <p:spPr>
          <a:xfrm>
            <a:off x="8147084" y="2727421"/>
            <a:ext cx="2383330" cy="823124"/>
          </a:xfrm>
          <a:prstGeom prst="rect">
            <a:avLst/>
          </a:prstGeom>
        </p:spPr>
      </p:pic>
      <p:pic>
        <p:nvPicPr>
          <p:cNvPr id="3" name="Picture 2">
            <a:extLst>
              <a:ext uri="{FF2B5EF4-FFF2-40B4-BE49-F238E27FC236}">
                <a16:creationId xmlns:a16="http://schemas.microsoft.com/office/drawing/2014/main" id="{C18344B5-99BD-4C94-812B-C50546F49A21}"/>
              </a:ext>
            </a:extLst>
          </p:cNvPr>
          <p:cNvPicPr>
            <a:picLocks noChangeAspect="1"/>
          </p:cNvPicPr>
          <p:nvPr/>
        </p:nvPicPr>
        <p:blipFill>
          <a:blip r:embed="rId9"/>
          <a:stretch>
            <a:fillRect/>
          </a:stretch>
        </p:blipFill>
        <p:spPr>
          <a:xfrm>
            <a:off x="4935164" y="3777626"/>
            <a:ext cx="592204" cy="494409"/>
          </a:xfrm>
          <a:prstGeom prst="rect">
            <a:avLst/>
          </a:prstGeom>
        </p:spPr>
      </p:pic>
      <p:pic>
        <p:nvPicPr>
          <p:cNvPr id="2" name="Picture 1">
            <a:extLst>
              <a:ext uri="{FF2B5EF4-FFF2-40B4-BE49-F238E27FC236}">
                <a16:creationId xmlns:a16="http://schemas.microsoft.com/office/drawing/2014/main" id="{2E6A09DC-930E-4CBD-8828-F1A0B02EC9FE}"/>
              </a:ext>
            </a:extLst>
          </p:cNvPr>
          <p:cNvPicPr>
            <a:picLocks noChangeAspect="1"/>
          </p:cNvPicPr>
          <p:nvPr/>
        </p:nvPicPr>
        <p:blipFill>
          <a:blip r:embed="rId10"/>
          <a:stretch>
            <a:fillRect/>
          </a:stretch>
        </p:blipFill>
        <p:spPr>
          <a:xfrm>
            <a:off x="5567419" y="3849763"/>
            <a:ext cx="430491" cy="379845"/>
          </a:xfrm>
          <a:prstGeom prst="rect">
            <a:avLst/>
          </a:prstGeom>
        </p:spPr>
      </p:pic>
      <p:pic>
        <p:nvPicPr>
          <p:cNvPr id="4" name="Picture 3">
            <a:extLst>
              <a:ext uri="{FF2B5EF4-FFF2-40B4-BE49-F238E27FC236}">
                <a16:creationId xmlns:a16="http://schemas.microsoft.com/office/drawing/2014/main" id="{3C7F3102-D518-4797-8607-88756423D903}"/>
              </a:ext>
            </a:extLst>
          </p:cNvPr>
          <p:cNvPicPr>
            <a:picLocks noChangeAspect="1"/>
          </p:cNvPicPr>
          <p:nvPr/>
        </p:nvPicPr>
        <p:blipFill>
          <a:blip r:embed="rId11"/>
          <a:stretch>
            <a:fillRect/>
          </a:stretch>
        </p:blipFill>
        <p:spPr>
          <a:xfrm>
            <a:off x="4621603" y="4248583"/>
            <a:ext cx="1633775" cy="210920"/>
          </a:xfrm>
          <a:prstGeom prst="rect">
            <a:avLst/>
          </a:prstGeom>
        </p:spPr>
      </p:pic>
      <p:pic>
        <p:nvPicPr>
          <p:cNvPr id="5" name="Picture 4">
            <a:extLst>
              <a:ext uri="{FF2B5EF4-FFF2-40B4-BE49-F238E27FC236}">
                <a16:creationId xmlns:a16="http://schemas.microsoft.com/office/drawing/2014/main" id="{31E3F26A-80B1-40C2-969B-7F2710CD523D}"/>
              </a:ext>
            </a:extLst>
          </p:cNvPr>
          <p:cNvPicPr>
            <a:picLocks noChangeAspect="1"/>
          </p:cNvPicPr>
          <p:nvPr/>
        </p:nvPicPr>
        <p:blipFill>
          <a:blip r:embed="rId12"/>
          <a:stretch>
            <a:fillRect/>
          </a:stretch>
        </p:blipFill>
        <p:spPr>
          <a:xfrm>
            <a:off x="6051413" y="3796795"/>
            <a:ext cx="529479" cy="469228"/>
          </a:xfrm>
          <a:prstGeom prst="rect">
            <a:avLst/>
          </a:prstGeom>
        </p:spPr>
      </p:pic>
      <p:pic>
        <p:nvPicPr>
          <p:cNvPr id="48" name="Picture 47">
            <a:extLst>
              <a:ext uri="{FF2B5EF4-FFF2-40B4-BE49-F238E27FC236}">
                <a16:creationId xmlns:a16="http://schemas.microsoft.com/office/drawing/2014/main" id="{938AF18F-39B9-44F8-91B2-A52F6EE60A28}"/>
              </a:ext>
            </a:extLst>
          </p:cNvPr>
          <p:cNvPicPr>
            <a:picLocks noChangeAspect="1"/>
          </p:cNvPicPr>
          <p:nvPr/>
        </p:nvPicPr>
        <p:blipFill>
          <a:blip r:embed="rId13"/>
          <a:stretch>
            <a:fillRect/>
          </a:stretch>
        </p:blipFill>
        <p:spPr>
          <a:xfrm>
            <a:off x="4524210" y="3857945"/>
            <a:ext cx="439009" cy="377481"/>
          </a:xfrm>
          <a:prstGeom prst="rect">
            <a:avLst/>
          </a:prstGeom>
        </p:spPr>
      </p:pic>
      <p:pic>
        <p:nvPicPr>
          <p:cNvPr id="8" name="Picture 7">
            <a:extLst>
              <a:ext uri="{FF2B5EF4-FFF2-40B4-BE49-F238E27FC236}">
                <a16:creationId xmlns:a16="http://schemas.microsoft.com/office/drawing/2014/main" id="{67CC3E06-D157-4EB5-844A-CBF9D9E8056D}"/>
              </a:ext>
            </a:extLst>
          </p:cNvPr>
          <p:cNvPicPr>
            <a:picLocks noChangeAspect="1"/>
          </p:cNvPicPr>
          <p:nvPr/>
        </p:nvPicPr>
        <p:blipFill>
          <a:blip r:embed="rId14"/>
          <a:stretch>
            <a:fillRect/>
          </a:stretch>
        </p:blipFill>
        <p:spPr>
          <a:xfrm>
            <a:off x="4901628" y="2085930"/>
            <a:ext cx="1396545" cy="555210"/>
          </a:xfrm>
          <a:prstGeom prst="rect">
            <a:avLst/>
          </a:prstGeom>
        </p:spPr>
      </p:pic>
      <p:cxnSp>
        <p:nvCxnSpPr>
          <p:cNvPr id="54" name="Straight Connector 53">
            <a:extLst>
              <a:ext uri="{FF2B5EF4-FFF2-40B4-BE49-F238E27FC236}">
                <a16:creationId xmlns:a16="http://schemas.microsoft.com/office/drawing/2014/main" id="{BACDBB84-95A5-4B5B-9F6C-C517FAE55800}"/>
              </a:ext>
            </a:extLst>
          </p:cNvPr>
          <p:cNvCxnSpPr>
            <a:cxnSpLocks/>
          </p:cNvCxnSpPr>
          <p:nvPr/>
        </p:nvCxnSpPr>
        <p:spPr>
          <a:xfrm flipV="1">
            <a:off x="3332254" y="2102473"/>
            <a:ext cx="0" cy="209268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5" name="Freeform 26">
            <a:extLst>
              <a:ext uri="{FF2B5EF4-FFF2-40B4-BE49-F238E27FC236}">
                <a16:creationId xmlns:a16="http://schemas.microsoft.com/office/drawing/2014/main" id="{07CBCBDA-0EE9-48A3-805C-E767D5F69B87}"/>
              </a:ext>
            </a:extLst>
          </p:cNvPr>
          <p:cNvSpPr/>
          <p:nvPr/>
        </p:nvSpPr>
        <p:spPr bwMode="auto">
          <a:xfrm>
            <a:off x="4045685" y="1173886"/>
            <a:ext cx="2761282" cy="1580503"/>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C1E73F9D-FF56-40A4-8F72-CC308AB56054}"/>
              </a:ext>
            </a:extLst>
          </p:cNvPr>
          <p:cNvCxnSpPr>
            <a:cxnSpLocks/>
            <a:endCxn id="55" idx="19"/>
          </p:cNvCxnSpPr>
          <p:nvPr/>
        </p:nvCxnSpPr>
        <p:spPr>
          <a:xfrm>
            <a:off x="3332254" y="2102473"/>
            <a:ext cx="975740" cy="2078"/>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E786BCA6-287C-4505-AA3C-9D8D8C46BCDE}"/>
              </a:ext>
            </a:extLst>
          </p:cNvPr>
          <p:cNvSpPr/>
          <p:nvPr/>
        </p:nvSpPr>
        <p:spPr bwMode="auto">
          <a:xfrm>
            <a:off x="3569507" y="1224271"/>
            <a:ext cx="3266982" cy="743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9175" rIns="186468" bIns="149175" numCol="1" spcCol="0" rtlCol="0" fromWordArt="0" anchor="t" anchorCtr="0" forceAA="0" compatLnSpc="1">
            <a:prstTxWarp prst="textNoShape">
              <a:avLst/>
            </a:prstTxWarp>
            <a:spAutoFit/>
          </a:bodyPr>
          <a:lstStyle/>
          <a:p>
            <a:pPr marL="244301" algn="ctr" defTabSz="950299">
              <a:lnSpc>
                <a:spcPct val="90000"/>
              </a:lnSpc>
              <a:defRPr/>
            </a:pPr>
            <a:r>
              <a:rPr lang="en-US" sz="15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Source </a:t>
            </a:r>
            <a:br>
              <a:rPr lang="en-US" sz="15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br>
            <a:r>
              <a:rPr lang="en-US" sz="15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Control</a:t>
            </a:r>
            <a:endParaRPr lang="en-US" sz="1098" b="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AFD2348D-BC26-4E5E-8B7F-AE7BC3F94979}"/>
              </a:ext>
            </a:extLst>
          </p:cNvPr>
          <p:cNvPicPr>
            <a:picLocks noChangeAspect="1"/>
          </p:cNvPicPr>
          <p:nvPr/>
        </p:nvPicPr>
        <p:blipFill>
          <a:blip r:embed="rId15"/>
          <a:stretch>
            <a:fillRect/>
          </a:stretch>
        </p:blipFill>
        <p:spPr>
          <a:xfrm>
            <a:off x="5838888" y="1744122"/>
            <a:ext cx="579212" cy="280006"/>
          </a:xfrm>
          <a:prstGeom prst="rect">
            <a:avLst/>
          </a:prstGeom>
        </p:spPr>
      </p:pic>
      <p:pic>
        <p:nvPicPr>
          <p:cNvPr id="20" name="Picture 19">
            <a:extLst>
              <a:ext uri="{FF2B5EF4-FFF2-40B4-BE49-F238E27FC236}">
                <a16:creationId xmlns:a16="http://schemas.microsoft.com/office/drawing/2014/main" id="{C8A75F84-C905-4AEF-886B-DB6F7369390C}"/>
              </a:ext>
            </a:extLst>
          </p:cNvPr>
          <p:cNvPicPr>
            <a:picLocks noChangeAspect="1"/>
          </p:cNvPicPr>
          <p:nvPr/>
        </p:nvPicPr>
        <p:blipFill>
          <a:blip r:embed="rId16"/>
          <a:stretch>
            <a:fillRect/>
          </a:stretch>
        </p:blipFill>
        <p:spPr>
          <a:xfrm>
            <a:off x="4463072" y="1871328"/>
            <a:ext cx="409321" cy="398427"/>
          </a:xfrm>
          <a:prstGeom prst="rect">
            <a:avLst/>
          </a:prstGeom>
        </p:spPr>
      </p:pic>
      <p:sp>
        <p:nvSpPr>
          <p:cNvPr id="23" name="Rectangle 22">
            <a:extLst>
              <a:ext uri="{FF2B5EF4-FFF2-40B4-BE49-F238E27FC236}">
                <a16:creationId xmlns:a16="http://schemas.microsoft.com/office/drawing/2014/main" id="{0B0D705E-ECDC-48E3-BF18-F39D1C0221DF}"/>
              </a:ext>
            </a:extLst>
          </p:cNvPr>
          <p:cNvSpPr/>
          <p:nvPr/>
        </p:nvSpPr>
        <p:spPr bwMode="auto">
          <a:xfrm>
            <a:off x="8991929" y="4858810"/>
            <a:ext cx="149558" cy="136677"/>
          </a:xfrm>
          <a:prstGeom prst="rect">
            <a:avLst/>
          </a:prstGeom>
          <a:solidFill>
            <a:srgbClr val="1673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75AA99C5-4AC8-4C2A-9F40-72A9FA6E6383}"/>
              </a:ext>
            </a:extLst>
          </p:cNvPr>
          <p:cNvSpPr/>
          <p:nvPr/>
        </p:nvSpPr>
        <p:spPr bwMode="auto">
          <a:xfrm>
            <a:off x="9127539" y="4858810"/>
            <a:ext cx="142611" cy="165758"/>
          </a:xfrm>
          <a:prstGeom prst="rect">
            <a:avLst/>
          </a:prstGeom>
          <a:solidFill>
            <a:srgbClr val="3988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C5E77BA0-E841-412E-AAB5-AE2EFDC4E832}"/>
              </a:ext>
            </a:extLst>
          </p:cNvPr>
          <p:cNvPicPr>
            <a:picLocks noChangeAspect="1"/>
          </p:cNvPicPr>
          <p:nvPr/>
        </p:nvPicPr>
        <p:blipFill>
          <a:blip r:embed="rId17"/>
          <a:stretch>
            <a:fillRect/>
          </a:stretch>
        </p:blipFill>
        <p:spPr>
          <a:xfrm>
            <a:off x="8675890" y="5877135"/>
            <a:ext cx="1273422" cy="769799"/>
          </a:xfrm>
          <a:prstGeom prst="rect">
            <a:avLst/>
          </a:prstGeom>
        </p:spPr>
      </p:pic>
      <p:sp>
        <p:nvSpPr>
          <p:cNvPr id="68" name="Rectangle 67">
            <a:extLst>
              <a:ext uri="{FF2B5EF4-FFF2-40B4-BE49-F238E27FC236}">
                <a16:creationId xmlns:a16="http://schemas.microsoft.com/office/drawing/2014/main" id="{86A8339F-9CEF-4491-94E5-6F19DD4DC0EC}"/>
              </a:ext>
            </a:extLst>
          </p:cNvPr>
          <p:cNvSpPr/>
          <p:nvPr/>
        </p:nvSpPr>
        <p:spPr>
          <a:xfrm>
            <a:off x="7687703" y="6164452"/>
            <a:ext cx="1433859" cy="600164"/>
          </a:xfrm>
          <a:prstGeom prst="rect">
            <a:avLst/>
          </a:prstGeom>
        </p:spPr>
        <p:txBody>
          <a:bodyPr wrap="square">
            <a:spAutoFit/>
          </a:bodyPr>
          <a:lstStyle/>
          <a:p>
            <a:pPr defTabSz="914292">
              <a:defRPr/>
            </a:pPr>
            <a:r>
              <a:rPr lang="en-US" sz="1100" kern="0" dirty="0">
                <a:solidFill>
                  <a:srgbClr val="0078D7"/>
                </a:solidFill>
                <a:latin typeface="Segoe UI"/>
                <a:cs typeface="Segoe UI Semilight" panose="020B0402040204020203" pitchFamily="34" charset="0"/>
              </a:rPr>
              <a:t>Cognitive Intelligence </a:t>
            </a:r>
            <a:br>
              <a:rPr lang="en-US" sz="1100" kern="0" dirty="0">
                <a:solidFill>
                  <a:srgbClr val="0078D7"/>
                </a:solidFill>
                <a:latin typeface="Segoe UI"/>
                <a:cs typeface="Segoe UI Semilight" panose="020B0402040204020203" pitchFamily="34" charset="0"/>
              </a:rPr>
            </a:br>
            <a:r>
              <a:rPr lang="en-US" sz="1100" kern="0" dirty="0">
                <a:solidFill>
                  <a:srgbClr val="0078D7"/>
                </a:solidFill>
                <a:latin typeface="Segoe UI"/>
                <a:cs typeface="Segoe UI Semilight" panose="020B0402040204020203" pitchFamily="34" charset="0"/>
              </a:rPr>
              <a:t>Gallery</a:t>
            </a:r>
          </a:p>
        </p:txBody>
      </p:sp>
      <p:cxnSp>
        <p:nvCxnSpPr>
          <p:cNvPr id="69" name="Straight Connector 68">
            <a:extLst>
              <a:ext uri="{FF2B5EF4-FFF2-40B4-BE49-F238E27FC236}">
                <a16:creationId xmlns:a16="http://schemas.microsoft.com/office/drawing/2014/main" id="{90E8606D-450A-4222-92F6-23AE8292EE61}"/>
              </a:ext>
            </a:extLst>
          </p:cNvPr>
          <p:cNvCxnSpPr>
            <a:cxnSpLocks/>
          </p:cNvCxnSpPr>
          <p:nvPr/>
        </p:nvCxnSpPr>
        <p:spPr>
          <a:xfrm flipV="1">
            <a:off x="6288787" y="5592759"/>
            <a:ext cx="1007284" cy="30602"/>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C960ACB9-AC1C-4951-AA92-41CA672B0118}"/>
              </a:ext>
            </a:extLst>
          </p:cNvPr>
          <p:cNvCxnSpPr>
            <a:cxnSpLocks/>
          </p:cNvCxnSpPr>
          <p:nvPr/>
        </p:nvCxnSpPr>
        <p:spPr>
          <a:xfrm flipH="1" flipV="1">
            <a:off x="7238145" y="1683746"/>
            <a:ext cx="63986" cy="483007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38F1AEF-4725-4588-81A7-D759C3F7A1DE}"/>
              </a:ext>
            </a:extLst>
          </p:cNvPr>
          <p:cNvCxnSpPr>
            <a:cxnSpLocks/>
          </p:cNvCxnSpPr>
          <p:nvPr/>
        </p:nvCxnSpPr>
        <p:spPr>
          <a:xfrm>
            <a:off x="7256877" y="1705352"/>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1E630B6-B090-41C8-A105-B8699C066121}"/>
              </a:ext>
            </a:extLst>
          </p:cNvPr>
          <p:cNvCxnSpPr>
            <a:cxnSpLocks/>
          </p:cNvCxnSpPr>
          <p:nvPr/>
        </p:nvCxnSpPr>
        <p:spPr>
          <a:xfrm>
            <a:off x="7270138" y="3330554"/>
            <a:ext cx="183816"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0890C7DB-ABD2-4DB8-896C-CCACD4FB6459}"/>
              </a:ext>
            </a:extLst>
          </p:cNvPr>
          <p:cNvCxnSpPr>
            <a:cxnSpLocks/>
          </p:cNvCxnSpPr>
          <p:nvPr/>
        </p:nvCxnSpPr>
        <p:spPr>
          <a:xfrm>
            <a:off x="7270138" y="4841528"/>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E561DB1-7AF1-494F-BEF0-C1A1E9525FC6}"/>
              </a:ext>
            </a:extLst>
          </p:cNvPr>
          <p:cNvCxnSpPr>
            <a:cxnSpLocks/>
          </p:cNvCxnSpPr>
          <p:nvPr/>
        </p:nvCxnSpPr>
        <p:spPr>
          <a:xfrm>
            <a:off x="7296071" y="6513816"/>
            <a:ext cx="258808"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33DB528-DB28-4555-8AC5-0B037BCCB1DB}"/>
              </a:ext>
            </a:extLst>
          </p:cNvPr>
          <p:cNvCxnSpPr>
            <a:cxnSpLocks/>
            <a:stCxn id="55" idx="8"/>
          </p:cNvCxnSpPr>
          <p:nvPr/>
        </p:nvCxnSpPr>
        <p:spPr>
          <a:xfrm flipV="1">
            <a:off x="6806967" y="2145410"/>
            <a:ext cx="431178" cy="4504"/>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E325494-B56C-4A21-B762-4A2A9E4AD142}"/>
              </a:ext>
            </a:extLst>
          </p:cNvPr>
          <p:cNvCxnSpPr>
            <a:cxnSpLocks/>
          </p:cNvCxnSpPr>
          <p:nvPr/>
        </p:nvCxnSpPr>
        <p:spPr>
          <a:xfrm>
            <a:off x="6912138" y="3872403"/>
            <a:ext cx="326007" cy="1798"/>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2CDB842B-59AE-4C8D-AF23-FD4F9683D566}"/>
              </a:ext>
            </a:extLst>
          </p:cNvPr>
          <p:cNvGrpSpPr/>
          <p:nvPr/>
        </p:nvGrpSpPr>
        <p:grpSpPr>
          <a:xfrm>
            <a:off x="5445280" y="5397339"/>
            <a:ext cx="525796" cy="559680"/>
            <a:chOff x="8136700" y="1622089"/>
            <a:chExt cx="640080" cy="764559"/>
          </a:xfrm>
        </p:grpSpPr>
        <p:pic>
          <p:nvPicPr>
            <p:cNvPr id="91" name="Picture 90">
              <a:extLst>
                <a:ext uri="{FF2B5EF4-FFF2-40B4-BE49-F238E27FC236}">
                  <a16:creationId xmlns:a16="http://schemas.microsoft.com/office/drawing/2014/main" id="{1CDE31E9-468F-446F-86A9-8BD8C7641FFC}"/>
                </a:ext>
              </a:extLst>
            </p:cNvPr>
            <p:cNvPicPr>
              <a:picLocks noChangeAspect="1"/>
            </p:cNvPicPr>
            <p:nvPr/>
          </p:nvPicPr>
          <p:blipFill>
            <a:blip r:embed="rId18"/>
            <a:stretch>
              <a:fillRect/>
            </a:stretch>
          </p:blipFill>
          <p:spPr>
            <a:xfrm>
              <a:off x="8136700" y="1973262"/>
              <a:ext cx="640080" cy="413386"/>
            </a:xfrm>
            <a:prstGeom prst="rect">
              <a:avLst/>
            </a:prstGeom>
          </p:spPr>
        </p:pic>
        <p:pic>
          <p:nvPicPr>
            <p:cNvPr id="92" name="Picture 91">
              <a:extLst>
                <a:ext uri="{FF2B5EF4-FFF2-40B4-BE49-F238E27FC236}">
                  <a16:creationId xmlns:a16="http://schemas.microsoft.com/office/drawing/2014/main" id="{B36A7DDC-CB5E-41A8-9DD8-DC70423E5B24}"/>
                </a:ext>
              </a:extLst>
            </p:cNvPr>
            <p:cNvPicPr>
              <a:picLocks noChangeAspect="1"/>
            </p:cNvPicPr>
            <p:nvPr/>
          </p:nvPicPr>
          <p:blipFill>
            <a:blip r:embed="rId19"/>
            <a:stretch>
              <a:fillRect/>
            </a:stretch>
          </p:blipFill>
          <p:spPr>
            <a:xfrm>
              <a:off x="8136700" y="1622089"/>
              <a:ext cx="640080" cy="238673"/>
            </a:xfrm>
            <a:prstGeom prst="rect">
              <a:avLst/>
            </a:prstGeom>
          </p:spPr>
        </p:pic>
      </p:grpSp>
    </p:spTree>
    <p:extLst>
      <p:ext uri="{BB962C8B-B14F-4D97-AF65-F5344CB8AC3E}">
        <p14:creationId xmlns:p14="http://schemas.microsoft.com/office/powerpoint/2010/main" val="102929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1951349-F855-4E39-A9F2-E8A8C1EBB225}"/>
              </a:ext>
            </a:extLst>
          </p:cNvPr>
          <p:cNvPicPr>
            <a:picLocks noChangeAspect="1"/>
          </p:cNvPicPr>
          <p:nvPr/>
        </p:nvPicPr>
        <p:blipFill>
          <a:blip r:embed="rId3"/>
          <a:stretch>
            <a:fillRect/>
          </a:stretch>
        </p:blipFill>
        <p:spPr>
          <a:xfrm>
            <a:off x="-886610" y="259488"/>
            <a:ext cx="7404603" cy="2557837"/>
          </a:xfrm>
          <a:prstGeom prst="rect">
            <a:avLst/>
          </a:prstGeom>
        </p:spPr>
      </p:pic>
      <p:sp>
        <p:nvSpPr>
          <p:cNvPr id="52" name="TextBox 51">
            <a:extLst>
              <a:ext uri="{FF2B5EF4-FFF2-40B4-BE49-F238E27FC236}">
                <a16:creationId xmlns:a16="http://schemas.microsoft.com/office/drawing/2014/main" id="{A031D3EF-754D-4996-83AC-C4A9B5BE16D2}"/>
              </a:ext>
            </a:extLst>
          </p:cNvPr>
          <p:cNvSpPr txBox="1"/>
          <p:nvPr/>
        </p:nvSpPr>
        <p:spPr>
          <a:xfrm>
            <a:off x="2460306" y="5224628"/>
            <a:ext cx="710772" cy="849463"/>
          </a:xfrm>
          <a:prstGeom prst="rect">
            <a:avLst/>
          </a:prstGeom>
          <a:noFill/>
        </p:spPr>
        <p:txBody>
          <a:bodyPr wrap="square" lIns="182880" tIns="146304" rIns="182880" bIns="146304" rtlCol="0">
            <a:spAutoFit/>
          </a:bodyPr>
          <a:lstStyle/>
          <a:p>
            <a:pPr>
              <a:lnSpc>
                <a:spcPct val="90000"/>
              </a:lnSpc>
              <a:spcAft>
                <a:spcPts val="600"/>
              </a:spcAft>
            </a:pPr>
            <a:r>
              <a:rPr lang="en-US" sz="4000">
                <a:solidFill>
                  <a:schemeClr val="tx1">
                    <a:lumMod val="75000"/>
                  </a:schemeClr>
                </a:solidFill>
              </a:rPr>
              <a:t>=</a:t>
            </a:r>
          </a:p>
        </p:txBody>
      </p:sp>
      <p:pic>
        <p:nvPicPr>
          <p:cNvPr id="63" name="Picture 62">
            <a:extLst>
              <a:ext uri="{FF2B5EF4-FFF2-40B4-BE49-F238E27FC236}">
                <a16:creationId xmlns:a16="http://schemas.microsoft.com/office/drawing/2014/main" id="{B287A130-17AE-45D4-9F4B-5DD86C8CFFDF}"/>
              </a:ext>
            </a:extLst>
          </p:cNvPr>
          <p:cNvPicPr>
            <a:picLocks noChangeAspect="1"/>
          </p:cNvPicPr>
          <p:nvPr/>
        </p:nvPicPr>
        <p:blipFill>
          <a:blip r:embed="rId4"/>
          <a:stretch>
            <a:fillRect/>
          </a:stretch>
        </p:blipFill>
        <p:spPr>
          <a:xfrm>
            <a:off x="2460306" y="6074091"/>
            <a:ext cx="611463" cy="562546"/>
          </a:xfrm>
          <a:prstGeom prst="rect">
            <a:avLst/>
          </a:prstGeom>
        </p:spPr>
      </p:pic>
      <p:sp>
        <p:nvSpPr>
          <p:cNvPr id="30" name="TextBox 29">
            <a:extLst>
              <a:ext uri="{FF2B5EF4-FFF2-40B4-BE49-F238E27FC236}">
                <a16:creationId xmlns:a16="http://schemas.microsoft.com/office/drawing/2014/main" id="{5C55E153-5E08-4CE4-931D-1B1C8ED9715A}"/>
              </a:ext>
            </a:extLst>
          </p:cNvPr>
          <p:cNvSpPr txBox="1"/>
          <p:nvPr/>
        </p:nvSpPr>
        <p:spPr>
          <a:xfrm>
            <a:off x="2379674" y="2571750"/>
            <a:ext cx="779701" cy="960263"/>
          </a:xfrm>
          <a:prstGeom prst="rect">
            <a:avLst/>
          </a:prstGeom>
          <a:noFill/>
        </p:spPr>
        <p:txBody>
          <a:bodyPr wrap="none" lIns="182880" tIns="146304" rIns="182880" bIns="146304" rtlCol="0">
            <a:spAutoFit/>
          </a:bodyPr>
          <a:lstStyle/>
          <a:p>
            <a:pPr>
              <a:lnSpc>
                <a:spcPct val="90000"/>
              </a:lnSpc>
              <a:spcAft>
                <a:spcPts val="600"/>
              </a:spcAft>
            </a:pPr>
            <a:r>
              <a:rPr lang="en-US" sz="4800">
                <a:solidFill>
                  <a:schemeClr val="tx1">
                    <a:lumMod val="75000"/>
                  </a:schemeClr>
                </a:solidFill>
              </a:rPr>
              <a:t>+</a:t>
            </a:r>
          </a:p>
        </p:txBody>
      </p:sp>
      <p:pic>
        <p:nvPicPr>
          <p:cNvPr id="31" name="Picture 30">
            <a:extLst>
              <a:ext uri="{FF2B5EF4-FFF2-40B4-BE49-F238E27FC236}">
                <a16:creationId xmlns:a16="http://schemas.microsoft.com/office/drawing/2014/main" id="{CB9C7645-D9EE-4133-B3CC-4D72D849AD94}"/>
              </a:ext>
            </a:extLst>
          </p:cNvPr>
          <p:cNvPicPr>
            <a:picLocks noChangeAspect="1"/>
          </p:cNvPicPr>
          <p:nvPr/>
        </p:nvPicPr>
        <p:blipFill>
          <a:blip r:embed="rId5"/>
          <a:stretch>
            <a:fillRect/>
          </a:stretch>
        </p:blipFill>
        <p:spPr>
          <a:xfrm>
            <a:off x="1495637" y="3449477"/>
            <a:ext cx="2720656" cy="1855420"/>
          </a:xfrm>
          <a:prstGeom prst="rect">
            <a:avLst/>
          </a:prstGeom>
        </p:spPr>
      </p:pic>
      <p:grpSp>
        <p:nvGrpSpPr>
          <p:cNvPr id="4" name="Group 3">
            <a:extLst>
              <a:ext uri="{FF2B5EF4-FFF2-40B4-BE49-F238E27FC236}">
                <a16:creationId xmlns:a16="http://schemas.microsoft.com/office/drawing/2014/main" id="{470AC5CB-ED37-4095-BBB6-AEA2E16C46D5}"/>
              </a:ext>
            </a:extLst>
          </p:cNvPr>
          <p:cNvGrpSpPr/>
          <p:nvPr/>
        </p:nvGrpSpPr>
        <p:grpSpPr>
          <a:xfrm>
            <a:off x="5837237" y="402775"/>
            <a:ext cx="5951890" cy="5933604"/>
            <a:chOff x="5837237" y="402775"/>
            <a:chExt cx="5951890" cy="5933604"/>
          </a:xfrm>
        </p:grpSpPr>
        <p:sp>
          <p:nvSpPr>
            <p:cNvPr id="11" name="Rectangle 10"/>
            <p:cNvSpPr/>
            <p:nvPr/>
          </p:nvSpPr>
          <p:spPr bwMode="auto">
            <a:xfrm>
              <a:off x="5837237" y="3456438"/>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5959637" y="4814540"/>
              <a:ext cx="2635145" cy="668773"/>
            </a:xfrm>
            <a:prstGeom prst="rect">
              <a:avLst/>
            </a:prstGeom>
            <a:noFill/>
          </p:spPr>
          <p:txBody>
            <a:bodyPr wrap="square" rtlCol="0">
              <a:spAutoFit/>
            </a:bodyPr>
            <a:lstStyle/>
            <a:p>
              <a:pPr algn="ctr" defTabSz="914224">
                <a:defRPr/>
              </a:pPr>
              <a:r>
                <a:rPr lang="en-US" sz="1873" b="1" kern="0" cap="all">
                  <a:solidFill>
                    <a:srgbClr val="FFFFFF"/>
                  </a:solidFill>
                </a:rPr>
                <a:t>Professional Services</a:t>
              </a:r>
            </a:p>
          </p:txBody>
        </p:sp>
        <p:sp>
          <p:nvSpPr>
            <p:cNvPr id="16" name="TextBox 15"/>
            <p:cNvSpPr txBox="1"/>
            <p:nvPr/>
          </p:nvSpPr>
          <p:spPr>
            <a:xfrm>
              <a:off x="5959637" y="5481619"/>
              <a:ext cx="2635145" cy="477054"/>
            </a:xfrm>
            <a:prstGeom prst="rect">
              <a:avLst/>
            </a:prstGeom>
            <a:noFill/>
          </p:spPr>
          <p:txBody>
            <a:bodyPr wrap="square" lIns="186494" rIns="186494" rtlCol="0">
              <a:spAutoFit/>
            </a:bodyPr>
            <a:lstStyle/>
            <a:p>
              <a:pPr algn="ctr" defTabSz="914224">
                <a:lnSpc>
                  <a:spcPts val="1530"/>
                </a:lnSpc>
                <a:defRPr/>
              </a:pPr>
              <a:r>
                <a:rPr lang="en-US" sz="1428" kern="0" dirty="0">
                  <a:solidFill>
                    <a:srgbClr val="FFFFFF"/>
                  </a:solidFill>
                  <a:latin typeface="Segoe UI Light"/>
                </a:rPr>
                <a:t>Custom Domain Search for Expert Chat</a:t>
              </a:r>
            </a:p>
          </p:txBody>
        </p:sp>
        <p:grpSp>
          <p:nvGrpSpPr>
            <p:cNvPr id="3" name="Group 2"/>
            <p:cNvGrpSpPr/>
            <p:nvPr/>
          </p:nvGrpSpPr>
          <p:grpSpPr>
            <a:xfrm>
              <a:off x="8909186" y="402775"/>
              <a:ext cx="2879941" cy="2879941"/>
              <a:chOff x="8734510" y="402336"/>
              <a:chExt cx="2880350" cy="2880350"/>
            </a:xfrm>
          </p:grpSpPr>
          <p:sp>
            <p:nvSpPr>
              <p:cNvPr id="12" name="Rectangle 11"/>
              <p:cNvSpPr/>
              <p:nvPr/>
            </p:nvSpPr>
            <p:spPr bwMode="auto">
              <a:xfrm>
                <a:off x="8734510"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8856923" y="1765740"/>
                <a:ext cx="2635520" cy="1109274"/>
                <a:chOff x="3376188" y="4758728"/>
                <a:chExt cx="2584078" cy="1087623"/>
              </a:xfrm>
            </p:grpSpPr>
            <p:sp>
              <p:nvSpPr>
                <p:cNvPr id="19" name="TextBox 18"/>
                <p:cNvSpPr txBox="1"/>
                <p:nvPr/>
              </p:nvSpPr>
              <p:spPr>
                <a:xfrm>
                  <a:off x="3376189" y="4758728"/>
                  <a:ext cx="2584077" cy="380553"/>
                </a:xfrm>
                <a:prstGeom prst="rect">
                  <a:avLst/>
                </a:prstGeom>
                <a:noFill/>
              </p:spPr>
              <p:txBody>
                <a:bodyPr wrap="square" rtlCol="0">
                  <a:spAutoFit/>
                </a:bodyPr>
                <a:lstStyle/>
                <a:p>
                  <a:pPr algn="ctr" defTabSz="914224">
                    <a:defRPr/>
                  </a:pPr>
                  <a:r>
                    <a:rPr lang="en-US" sz="1873" b="1" kern="0" cap="all" dirty="0">
                      <a:solidFill>
                        <a:srgbClr val="FFFFFF"/>
                      </a:solidFill>
                    </a:rPr>
                    <a:t>Sports</a:t>
                  </a:r>
                </a:p>
              </p:txBody>
            </p:sp>
            <p:sp>
              <p:nvSpPr>
                <p:cNvPr id="20" name="TextBox 19"/>
                <p:cNvSpPr txBox="1"/>
                <p:nvPr/>
              </p:nvSpPr>
              <p:spPr>
                <a:xfrm>
                  <a:off x="3376188" y="5189910"/>
                  <a:ext cx="2584077" cy="656441"/>
                </a:xfrm>
                <a:prstGeom prst="rect">
                  <a:avLst/>
                </a:prstGeom>
                <a:noFill/>
              </p:spPr>
              <p:txBody>
                <a:bodyPr wrap="square" lIns="186494" rIns="186494" rtlCol="0">
                  <a:spAutoFit/>
                </a:bodyPr>
                <a:lstStyle/>
                <a:p>
                  <a:pPr algn="ctr" defTabSz="914224">
                    <a:lnSpc>
                      <a:spcPts val="1530"/>
                    </a:lnSpc>
                    <a:defRPr/>
                  </a:pPr>
                  <a:r>
                    <a:rPr lang="en-US" sz="1428" kern="0" dirty="0">
                      <a:solidFill>
                        <a:srgbClr val="FFFFFF"/>
                      </a:solidFill>
                      <a:latin typeface="Segoe UI Light"/>
                    </a:rPr>
                    <a:t>Using IoT Sensors and Machine Learning to Up Your Game</a:t>
                  </a:r>
                </a:p>
              </p:txBody>
            </p:sp>
          </p:grpSp>
        </p:grpSp>
        <p:grpSp>
          <p:nvGrpSpPr>
            <p:cNvPr id="2" name="Group 1"/>
            <p:cNvGrpSpPr/>
            <p:nvPr/>
          </p:nvGrpSpPr>
          <p:grpSpPr>
            <a:xfrm>
              <a:off x="5837237" y="402775"/>
              <a:ext cx="2879941" cy="2879941"/>
              <a:chOff x="5662126" y="402336"/>
              <a:chExt cx="2880350" cy="2880350"/>
            </a:xfrm>
          </p:grpSpPr>
          <p:sp>
            <p:nvSpPr>
              <p:cNvPr id="9" name="Rectangle 8"/>
              <p:cNvSpPr/>
              <p:nvPr/>
            </p:nvSpPr>
            <p:spPr bwMode="auto">
              <a:xfrm>
                <a:off x="5662126" y="402336"/>
                <a:ext cx="2880350" cy="2880350"/>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5776877" y="1747340"/>
                <a:ext cx="2719439" cy="935289"/>
                <a:chOff x="636235" y="4778859"/>
                <a:chExt cx="2666358" cy="917034"/>
              </a:xfrm>
            </p:grpSpPr>
            <p:sp>
              <p:nvSpPr>
                <p:cNvPr id="23" name="TextBox 22"/>
                <p:cNvSpPr txBox="1"/>
                <p:nvPr/>
              </p:nvSpPr>
              <p:spPr>
                <a:xfrm>
                  <a:off x="643749" y="4778859"/>
                  <a:ext cx="2658844" cy="373178"/>
                </a:xfrm>
                <a:prstGeom prst="rect">
                  <a:avLst/>
                </a:prstGeom>
                <a:noFill/>
              </p:spPr>
              <p:txBody>
                <a:bodyPr wrap="square" rtlCol="0">
                  <a:spAutoFit/>
                </a:bodyPr>
                <a:lstStyle/>
                <a:p>
                  <a:pPr algn="ctr" defTabSz="914224">
                    <a:defRPr/>
                  </a:pPr>
                  <a:r>
                    <a:rPr lang="en-US" sz="1873" b="1" kern="0" cap="all" dirty="0">
                      <a:solidFill>
                        <a:srgbClr val="FFFFFF"/>
                      </a:solidFill>
                    </a:rPr>
                    <a:t>Retail</a:t>
                  </a:r>
                </a:p>
              </p:txBody>
            </p:sp>
            <p:sp>
              <p:nvSpPr>
                <p:cNvPr id="24" name="TextBox 23"/>
                <p:cNvSpPr txBox="1"/>
                <p:nvPr/>
              </p:nvSpPr>
              <p:spPr>
                <a:xfrm>
                  <a:off x="636235" y="5228084"/>
                  <a:ext cx="2658844" cy="467809"/>
                </a:xfrm>
                <a:prstGeom prst="rect">
                  <a:avLst/>
                </a:prstGeom>
                <a:noFill/>
              </p:spPr>
              <p:txBody>
                <a:bodyPr wrap="square" lIns="186494" rIns="186494" rtlCol="0">
                  <a:spAutoFit/>
                </a:bodyPr>
                <a:lstStyle/>
                <a:p>
                  <a:pPr algn="ctr" defTabSz="914224">
                    <a:lnSpc>
                      <a:spcPts val="1530"/>
                    </a:lnSpc>
                    <a:defRPr/>
                  </a:pPr>
                  <a:r>
                    <a:rPr lang="en-US" sz="1428" kern="0" dirty="0">
                      <a:solidFill>
                        <a:srgbClr val="FFFFFF"/>
                      </a:solidFill>
                      <a:latin typeface="Segoe UI Light"/>
                    </a:rPr>
                    <a:t>Inventory Management Through Deep Learning</a:t>
                  </a:r>
                </a:p>
              </p:txBody>
            </p:sp>
          </p:grpSp>
        </p:grpSp>
        <p:sp>
          <p:nvSpPr>
            <p:cNvPr id="13" name="Rectangle 12"/>
            <p:cNvSpPr/>
            <p:nvPr/>
          </p:nvSpPr>
          <p:spPr bwMode="auto">
            <a:xfrm>
              <a:off x="8909186" y="3449477"/>
              <a:ext cx="2879941" cy="2879941"/>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9032087" y="4823255"/>
              <a:ext cx="2635145" cy="388074"/>
            </a:xfrm>
            <a:prstGeom prst="rect">
              <a:avLst/>
            </a:prstGeom>
            <a:noFill/>
          </p:spPr>
          <p:txBody>
            <a:bodyPr wrap="square" rtlCol="0">
              <a:spAutoFit/>
            </a:bodyPr>
            <a:lstStyle/>
            <a:p>
              <a:pPr algn="ctr" defTabSz="914224">
                <a:defRPr/>
              </a:pPr>
              <a:r>
                <a:rPr lang="en-US" sz="1873" b="1" kern="0" cap="all">
                  <a:solidFill>
                    <a:srgbClr val="FFFFFF"/>
                  </a:solidFill>
                </a:rPr>
                <a:t>EDUCATION</a:t>
              </a:r>
            </a:p>
          </p:txBody>
        </p:sp>
        <p:sp>
          <p:nvSpPr>
            <p:cNvPr id="28" name="TextBox 27"/>
            <p:cNvSpPr txBox="1"/>
            <p:nvPr/>
          </p:nvSpPr>
          <p:spPr>
            <a:xfrm>
              <a:off x="9032087" y="5247806"/>
              <a:ext cx="2635145" cy="477054"/>
            </a:xfrm>
            <a:prstGeom prst="rect">
              <a:avLst/>
            </a:prstGeom>
            <a:noFill/>
          </p:spPr>
          <p:txBody>
            <a:bodyPr wrap="square" lIns="186494" rIns="186494" rtlCol="0">
              <a:spAutoFit/>
            </a:bodyPr>
            <a:lstStyle/>
            <a:p>
              <a:pPr algn="ctr" defTabSz="914224">
                <a:lnSpc>
                  <a:spcPts val="1530"/>
                </a:lnSpc>
                <a:defRPr/>
              </a:pPr>
              <a:r>
                <a:rPr lang="en-US" sz="1428" kern="0" dirty="0">
                  <a:solidFill>
                    <a:srgbClr val="FFFFFF"/>
                  </a:solidFill>
                  <a:latin typeface="Segoe UI Light"/>
                </a:rPr>
                <a:t>Distributed Classroom Instruction</a:t>
              </a:r>
            </a:p>
          </p:txBody>
        </p:sp>
        <p:pic>
          <p:nvPicPr>
            <p:cNvPr id="33" name="Picture 32">
              <a:extLst>
                <a:ext uri="{FF2B5EF4-FFF2-40B4-BE49-F238E27FC236}">
                  <a16:creationId xmlns:a16="http://schemas.microsoft.com/office/drawing/2014/main" id="{12EB4205-399E-4C49-9D17-6B18AC3EA721}"/>
                </a:ext>
              </a:extLst>
            </p:cNvPr>
            <p:cNvPicPr>
              <a:picLocks noChangeAspect="1"/>
            </p:cNvPicPr>
            <p:nvPr/>
          </p:nvPicPr>
          <p:blipFill>
            <a:blip r:embed="rId6"/>
            <a:stretch>
              <a:fillRect/>
            </a:stretch>
          </p:blipFill>
          <p:spPr>
            <a:xfrm>
              <a:off x="6240869" y="3591633"/>
              <a:ext cx="2133600" cy="1186429"/>
            </a:xfrm>
            <a:prstGeom prst="rect">
              <a:avLst/>
            </a:prstGeom>
          </p:spPr>
        </p:pic>
        <p:pic>
          <p:nvPicPr>
            <p:cNvPr id="5" name="Picture 4">
              <a:extLst>
                <a:ext uri="{FF2B5EF4-FFF2-40B4-BE49-F238E27FC236}">
                  <a16:creationId xmlns:a16="http://schemas.microsoft.com/office/drawing/2014/main" id="{0CC65796-4D7B-4281-AD07-484D84832DE5}"/>
                </a:ext>
              </a:extLst>
            </p:cNvPr>
            <p:cNvPicPr>
              <a:picLocks noChangeAspect="1"/>
            </p:cNvPicPr>
            <p:nvPr/>
          </p:nvPicPr>
          <p:blipFill>
            <a:blip r:embed="rId7"/>
            <a:stretch>
              <a:fillRect/>
            </a:stretch>
          </p:blipFill>
          <p:spPr>
            <a:xfrm>
              <a:off x="6560881" y="662553"/>
              <a:ext cx="1508898" cy="1048558"/>
            </a:xfrm>
            <a:prstGeom prst="rect">
              <a:avLst/>
            </a:prstGeom>
          </p:spPr>
        </p:pic>
        <p:pic>
          <p:nvPicPr>
            <p:cNvPr id="58" name="Picture 57">
              <a:extLst>
                <a:ext uri="{FF2B5EF4-FFF2-40B4-BE49-F238E27FC236}">
                  <a16:creationId xmlns:a16="http://schemas.microsoft.com/office/drawing/2014/main" id="{EBECA21C-128C-4DD8-BA1A-A0DD3EA10075}"/>
                </a:ext>
              </a:extLst>
            </p:cNvPr>
            <p:cNvPicPr>
              <a:picLocks noChangeAspect="1"/>
            </p:cNvPicPr>
            <p:nvPr/>
          </p:nvPicPr>
          <p:blipFill>
            <a:blip r:embed="rId8"/>
            <a:stretch>
              <a:fillRect/>
            </a:stretch>
          </p:blipFill>
          <p:spPr>
            <a:xfrm>
              <a:off x="9625256" y="3573121"/>
              <a:ext cx="1447800" cy="1192746"/>
            </a:xfrm>
            <a:prstGeom prst="rect">
              <a:avLst/>
            </a:prstGeom>
          </p:spPr>
        </p:pic>
        <p:pic>
          <p:nvPicPr>
            <p:cNvPr id="6" name="Picture 5">
              <a:extLst>
                <a:ext uri="{FF2B5EF4-FFF2-40B4-BE49-F238E27FC236}">
                  <a16:creationId xmlns:a16="http://schemas.microsoft.com/office/drawing/2014/main" id="{C98B3FE9-7185-4D56-AC23-EEF3C4107F25}"/>
                </a:ext>
              </a:extLst>
            </p:cNvPr>
            <p:cNvPicPr>
              <a:picLocks noChangeAspect="1"/>
            </p:cNvPicPr>
            <p:nvPr/>
          </p:nvPicPr>
          <p:blipFill>
            <a:blip r:embed="rId9"/>
            <a:stretch>
              <a:fillRect/>
            </a:stretch>
          </p:blipFill>
          <p:spPr>
            <a:xfrm>
              <a:off x="9504997" y="690633"/>
              <a:ext cx="1784106" cy="1075352"/>
            </a:xfrm>
            <a:prstGeom prst="rect">
              <a:avLst/>
            </a:prstGeom>
          </p:spPr>
        </p:pic>
      </p:grpSp>
    </p:spTree>
    <p:extLst>
      <p:ext uri="{BB962C8B-B14F-4D97-AF65-F5344CB8AC3E}">
        <p14:creationId xmlns:p14="http://schemas.microsoft.com/office/powerpoint/2010/main" val="17585463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66454" y="165912"/>
            <a:ext cx="4724187" cy="6653529"/>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68057" y="3168068"/>
            <a:ext cx="4322629" cy="769443"/>
          </a:xfrm>
          <a:prstGeom prst="rect">
            <a:avLst/>
          </a:prstGeom>
          <a:noFill/>
        </p:spPr>
        <p:txBody>
          <a:bodyPr wrap="square" rtlCol="0">
            <a:spAutoFit/>
          </a:bodyPr>
          <a:lstStyle/>
          <a:p>
            <a:pPr algn="ctr" defTabSz="914224">
              <a:defRPr/>
            </a:pPr>
            <a:r>
              <a:rPr lang="en-US" sz="4400" b="1" kern="0" cap="all">
                <a:solidFill>
                  <a:srgbClr val="FFFFFF"/>
                </a:solidFill>
              </a:rPr>
              <a:t>Retail</a:t>
            </a:r>
            <a:endParaRPr lang="en-US" sz="1873" b="1" kern="0" cap="all">
              <a:solidFill>
                <a:srgbClr val="FFFFFF"/>
              </a:solidFill>
            </a:endParaRPr>
          </a:p>
        </p:txBody>
      </p:sp>
      <p:sp>
        <p:nvSpPr>
          <p:cNvPr id="20" name="TextBox 19"/>
          <p:cNvSpPr txBox="1"/>
          <p:nvPr/>
        </p:nvSpPr>
        <p:spPr>
          <a:xfrm>
            <a:off x="468057" y="4148915"/>
            <a:ext cx="4322629" cy="2410912"/>
          </a:xfrm>
          <a:prstGeom prst="rect">
            <a:avLst/>
          </a:prstGeom>
          <a:noFill/>
        </p:spPr>
        <p:txBody>
          <a:bodyPr vert="horz" wrap="square" lIns="186494" rIns="186494" rtlCol="0" anchor="ctr" anchorCtr="1">
            <a:noAutofit/>
          </a:bodyPr>
          <a:lstStyle/>
          <a:p>
            <a:pPr algn="ctr" defTabSz="914224">
              <a:defRPr/>
            </a:pPr>
            <a:r>
              <a:rPr lang="en-US" sz="2800"/>
              <a:t>Inventory Management Through Deep Learning</a:t>
            </a:r>
          </a:p>
        </p:txBody>
      </p:sp>
      <p:pic>
        <p:nvPicPr>
          <p:cNvPr id="5" name="Picture 4">
            <a:extLst>
              <a:ext uri="{FF2B5EF4-FFF2-40B4-BE49-F238E27FC236}">
                <a16:creationId xmlns:a16="http://schemas.microsoft.com/office/drawing/2014/main" id="{0CC65796-4D7B-4281-AD07-484D84832DE5}"/>
              </a:ext>
            </a:extLst>
          </p:cNvPr>
          <p:cNvPicPr>
            <a:picLocks noChangeAspect="1"/>
          </p:cNvPicPr>
          <p:nvPr/>
        </p:nvPicPr>
        <p:blipFill>
          <a:blip r:embed="rId3"/>
          <a:stretch>
            <a:fillRect/>
          </a:stretch>
        </p:blipFill>
        <p:spPr>
          <a:xfrm>
            <a:off x="928617" y="427401"/>
            <a:ext cx="3364560" cy="2422484"/>
          </a:xfrm>
          <a:prstGeom prst="rect">
            <a:avLst/>
          </a:prstGeom>
        </p:spPr>
      </p:pic>
      <p:sp>
        <p:nvSpPr>
          <p:cNvPr id="34" name="Rectangle 33">
            <a:extLst>
              <a:ext uri="{FF2B5EF4-FFF2-40B4-BE49-F238E27FC236}">
                <a16:creationId xmlns:a16="http://schemas.microsoft.com/office/drawing/2014/main" id="{03465117-7D19-44C2-A1BC-BACBEC4F33E7}"/>
              </a:ext>
            </a:extLst>
          </p:cNvPr>
          <p:cNvSpPr/>
          <p:nvPr/>
        </p:nvSpPr>
        <p:spPr bwMode="auto">
          <a:xfrm>
            <a:off x="5192244" y="165911"/>
            <a:ext cx="7097071" cy="6653529"/>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900"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Why </a:t>
            </a:r>
            <a:r>
              <a:rPr lang="en-US" sz="2400" err="1">
                <a:gradFill>
                  <a:gsLst>
                    <a:gs pos="0">
                      <a:srgbClr val="FFFFFF"/>
                    </a:gs>
                    <a:gs pos="100000">
                      <a:srgbClr val="FFFFFF"/>
                    </a:gs>
                  </a:gsLst>
                  <a:lin ang="5400000" scaled="0"/>
                </a:gradFill>
                <a:ea typeface="Segoe UI" pitchFamily="34" charset="0"/>
                <a:cs typeface="Segoe UI" pitchFamily="34" charset="0"/>
              </a:rPr>
              <a:t>Jupyter</a:t>
            </a:r>
            <a:r>
              <a:rPr lang="en-US" sz="2400">
                <a:gradFill>
                  <a:gsLst>
                    <a:gs pos="0">
                      <a:srgbClr val="FFFFFF"/>
                    </a:gs>
                    <a:gs pos="100000">
                      <a:srgbClr val="FFFFFF"/>
                    </a:gs>
                  </a:gsLst>
                  <a:lin ang="5400000" scaled="0"/>
                </a:gradFill>
                <a:ea typeface="Segoe UI" pitchFamily="34" charset="0"/>
                <a:cs typeface="Segoe UI" pitchFamily="34" charset="0"/>
              </a:rPr>
              <a:t>?</a:t>
            </a:r>
          </a:p>
          <a:p>
            <a:pPr marL="809271" lvl="1"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Quick iteration</a:t>
            </a:r>
          </a:p>
          <a:p>
            <a:pPr marL="809271" lvl="1"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Easy documentation of assumptions</a:t>
            </a:r>
          </a:p>
          <a:p>
            <a:pPr marL="809271" lvl="1" indent="-342900" defTabSz="932293" fontAlgn="base">
              <a:lnSpc>
                <a:spcPct val="90000"/>
              </a:lnSpc>
              <a:spcBef>
                <a:spcPct val="0"/>
              </a:spcBef>
              <a:spcAft>
                <a:spcPct val="0"/>
              </a:spcAft>
              <a:buFont typeface="Arial" panose="020B0604020202020204" pitchFamily="34" charset="0"/>
              <a:buChar char="•"/>
            </a:pPr>
            <a:r>
              <a:rPr lang="en-US" sz="2400">
                <a:gradFill>
                  <a:gsLst>
                    <a:gs pos="0">
                      <a:srgbClr val="FFFFFF"/>
                    </a:gs>
                    <a:gs pos="100000">
                      <a:srgbClr val="FFFFFF"/>
                    </a:gs>
                  </a:gsLst>
                  <a:lin ang="5400000" scaled="0"/>
                </a:gradFill>
                <a:ea typeface="Segoe UI" pitchFamily="34" charset="0"/>
                <a:cs typeface="Segoe UI" pitchFamily="34" charset="0"/>
              </a:rPr>
              <a:t>Shareable evaluator at end of hack</a:t>
            </a:r>
          </a:p>
        </p:txBody>
      </p:sp>
      <p:pic>
        <p:nvPicPr>
          <p:cNvPr id="10" name="Picture 9" descr="A close up of a store&#10;&#10;Description generated with high confidence">
            <a:extLst>
              <a:ext uri="{FF2B5EF4-FFF2-40B4-BE49-F238E27FC236}">
                <a16:creationId xmlns:a16="http://schemas.microsoft.com/office/drawing/2014/main" id="{7BB3B47F-0478-4553-ADBC-0C59A473C90D}"/>
              </a:ext>
            </a:extLst>
          </p:cNvPr>
          <p:cNvPicPr>
            <a:picLocks noChangeAspect="1"/>
          </p:cNvPicPr>
          <p:nvPr/>
        </p:nvPicPr>
        <p:blipFill>
          <a:blip r:embed="rId4"/>
          <a:stretch>
            <a:fillRect/>
          </a:stretch>
        </p:blipFill>
        <p:spPr>
          <a:xfrm>
            <a:off x="5349878" y="2034593"/>
            <a:ext cx="6768837" cy="4525234"/>
          </a:xfrm>
          <a:prstGeom prst="rect">
            <a:avLst/>
          </a:prstGeom>
        </p:spPr>
      </p:pic>
    </p:spTree>
    <p:extLst>
      <p:ext uri="{BB962C8B-B14F-4D97-AF65-F5344CB8AC3E}">
        <p14:creationId xmlns:p14="http://schemas.microsoft.com/office/powerpoint/2010/main" val="2591011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03BB-9EC5-45FE-BB54-FAC46FED7B67}"/>
              </a:ext>
            </a:extLst>
          </p:cNvPr>
          <p:cNvSpPr>
            <a:spLocks noGrp="1"/>
          </p:cNvSpPr>
          <p:nvPr>
            <p:ph type="title"/>
          </p:nvPr>
        </p:nvSpPr>
        <p:spPr/>
        <p:txBody>
          <a:bodyPr/>
          <a:lstStyle/>
          <a:p>
            <a:r>
              <a:rPr lang="en-US" sz="4400">
                <a:cs typeface="Segoe UI Light"/>
              </a:rPr>
              <a:t>These Are Not The Shelves You're Looking For</a:t>
            </a:r>
            <a:endParaRPr lang="en-US" sz="4400"/>
          </a:p>
        </p:txBody>
      </p:sp>
      <p:graphicFrame>
        <p:nvGraphicFramePr>
          <p:cNvPr id="4" name="Diagram 3">
            <a:extLst>
              <a:ext uri="{FF2B5EF4-FFF2-40B4-BE49-F238E27FC236}">
                <a16:creationId xmlns:a16="http://schemas.microsoft.com/office/drawing/2014/main" id="{07573331-CC9A-4EA7-A922-5766DDE4AF04}"/>
              </a:ext>
            </a:extLst>
          </p:cNvPr>
          <p:cNvGraphicFramePr/>
          <p:nvPr>
            <p:extLst>
              <p:ext uri="{D42A27DB-BD31-4B8C-83A1-F6EECF244321}">
                <p14:modId xmlns:p14="http://schemas.microsoft.com/office/powerpoint/2010/main" val="3456125989"/>
              </p:ext>
            </p:extLst>
          </p:nvPr>
        </p:nvGraphicFramePr>
        <p:xfrm>
          <a:off x="274702" y="1211287"/>
          <a:ext cx="11888787" cy="521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2398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sp>
        <p:nvSpPr>
          <p:cNvPr id="6"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7624" y="2098357"/>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6791BF2-7602-42E2-BE78-D878D7942192}"/>
              </a:ext>
            </a:extLst>
          </p:cNvPr>
          <p:cNvSpPr>
            <a:spLocks noGrp="1"/>
          </p:cNvSpPr>
          <p:nvPr>
            <p:ph type="title"/>
          </p:nvPr>
        </p:nvSpPr>
        <p:spPr>
          <a:xfrm>
            <a:off x="855007" y="983065"/>
            <a:ext cx="3564431" cy="502839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Fast R-CNN</a:t>
            </a:r>
            <a:br>
              <a:rPr lang="en-US" sz="4400" kern="1200">
                <a:solidFill>
                  <a:schemeClr val="accent1"/>
                </a:solidFill>
                <a:latin typeface="+mj-lt"/>
                <a:ea typeface="+mj-ea"/>
                <a:cs typeface="+mj-cs"/>
              </a:rPr>
            </a:br>
            <a:r>
              <a:rPr lang="en-US" sz="4400" kern="1200">
                <a:solidFill>
                  <a:schemeClr val="accent1"/>
                </a:solidFill>
                <a:latin typeface="+mj-lt"/>
                <a:ea typeface="+mj-ea"/>
                <a:cs typeface="+mj-cs"/>
              </a:rPr>
              <a:t>In A Nutshell</a:t>
            </a:r>
          </a:p>
        </p:txBody>
      </p:sp>
      <p:sp>
        <p:nvSpPr>
          <p:cNvPr id="3" name="Text Placeholder 2">
            <a:extLst>
              <a:ext uri="{FF2B5EF4-FFF2-40B4-BE49-F238E27FC236}">
                <a16:creationId xmlns:a16="http://schemas.microsoft.com/office/drawing/2014/main" id="{A2273014-ED20-4711-BACC-5FF703C7728D}"/>
              </a:ext>
            </a:extLst>
          </p:cNvPr>
          <p:cNvSpPr>
            <a:spLocks noGrp="1"/>
          </p:cNvSpPr>
          <p:nvPr>
            <p:ph type="body" sz="quarter" idx="10"/>
          </p:nvPr>
        </p:nvSpPr>
        <p:spPr>
          <a:xfrm>
            <a:off x="5075810" y="983065"/>
            <a:ext cx="6505657" cy="3810161"/>
          </a:xfrm>
        </p:spPr>
        <p:txBody>
          <a:bodyPr vert="horz" lIns="91440" tIns="45720" rIns="91440" bIns="45720" rtlCol="0" anchor="ctr">
            <a:normAutofit/>
          </a:bodyPr>
          <a:lstStyle/>
          <a:p>
            <a:pPr defTabSz="914400">
              <a:buFont typeface="Arial" panose="020B0604020202020204" pitchFamily="34" charset="0"/>
              <a:buChar char="•"/>
            </a:pPr>
            <a:r>
              <a:rPr lang="en-US" sz="2400">
                <a:solidFill>
                  <a:schemeClr val="tx1"/>
                </a:solidFill>
                <a:latin typeface="+mn-lt"/>
              </a:rPr>
              <a:t>Faster than “R-CNN”, Slower than “Faster R-CNN” </a:t>
            </a:r>
            <a:r>
              <a:rPr lang="en-US" sz="2400">
                <a:solidFill>
                  <a:schemeClr val="tx1"/>
                </a:solidFill>
                <a:latin typeface="+mn-lt"/>
                <a:sym typeface="Wingdings" panose="05000000000000000000" pitchFamily="2" charset="2"/>
              </a:rPr>
              <a:t></a:t>
            </a:r>
          </a:p>
          <a:p>
            <a:pPr defTabSz="914400">
              <a:buFont typeface="Arial" panose="020B0604020202020204" pitchFamily="34" charset="0"/>
              <a:buChar char="•"/>
            </a:pPr>
            <a:r>
              <a:rPr lang="en-US" sz="2400">
                <a:solidFill>
                  <a:schemeClr val="tx1"/>
                </a:solidFill>
                <a:latin typeface="+mn-lt"/>
                <a:sym typeface="Wingdings" panose="05000000000000000000" pitchFamily="2" charset="2"/>
              </a:rPr>
              <a:t>Regions of Interest (Bounding Boxes)</a:t>
            </a:r>
          </a:p>
          <a:p>
            <a:pPr defTabSz="914400">
              <a:buFont typeface="Arial" panose="020B0604020202020204" pitchFamily="34" charset="0"/>
              <a:buChar char="•"/>
            </a:pPr>
            <a:r>
              <a:rPr lang="en-US" sz="2400">
                <a:solidFill>
                  <a:schemeClr val="tx1"/>
                </a:solidFill>
                <a:latin typeface="+mn-lt"/>
                <a:sym typeface="Wingdings" panose="05000000000000000000" pitchFamily="2" charset="2"/>
              </a:rPr>
              <a:t>Traditional </a:t>
            </a:r>
            <a:r>
              <a:rPr lang="en-US" sz="2400" err="1">
                <a:solidFill>
                  <a:schemeClr val="tx1"/>
                </a:solidFill>
                <a:latin typeface="+mn-lt"/>
                <a:sym typeface="Wingdings" panose="05000000000000000000" pitchFamily="2" charset="2"/>
              </a:rPr>
              <a:t>ConvNet</a:t>
            </a:r>
            <a:r>
              <a:rPr lang="en-US" sz="2400">
                <a:solidFill>
                  <a:schemeClr val="tx1"/>
                </a:solidFill>
                <a:latin typeface="+mn-lt"/>
                <a:sym typeface="Wingdings" panose="05000000000000000000" pitchFamily="2" charset="2"/>
              </a:rPr>
              <a:t> Used For Feature Extraction</a:t>
            </a:r>
          </a:p>
          <a:p>
            <a:pPr defTabSz="914400">
              <a:buFont typeface="Arial" panose="020B0604020202020204" pitchFamily="34" charset="0"/>
              <a:buChar char="•"/>
            </a:pPr>
            <a:r>
              <a:rPr lang="en-US" sz="2400">
                <a:solidFill>
                  <a:schemeClr val="tx1"/>
                </a:solidFill>
                <a:latin typeface="+mn-lt"/>
                <a:sym typeface="Wingdings" panose="05000000000000000000" pitchFamily="2" charset="2"/>
              </a:rPr>
              <a:t>Network Architecture:</a:t>
            </a:r>
          </a:p>
          <a:p>
            <a:pPr defTabSz="914400">
              <a:buFont typeface="Arial" panose="020B0604020202020204" pitchFamily="34" charset="0"/>
              <a:buChar char="•"/>
            </a:pPr>
            <a:endParaRPr lang="en-US" sz="2400">
              <a:solidFill>
                <a:schemeClr val="tx1"/>
              </a:solidFill>
              <a:latin typeface="+mn-lt"/>
              <a:sym typeface="Wingdings" panose="05000000000000000000" pitchFamily="2" charset="2"/>
            </a:endParaRPr>
          </a:p>
          <a:p>
            <a:pPr defTabSz="914400">
              <a:buFont typeface="Arial" panose="020B0604020202020204" pitchFamily="34" charset="0"/>
              <a:buChar char="•"/>
            </a:pPr>
            <a:endParaRPr lang="en-US" sz="2400">
              <a:solidFill>
                <a:schemeClr val="tx1"/>
              </a:solidFill>
              <a:latin typeface="+mn-lt"/>
            </a:endParaRPr>
          </a:p>
        </p:txBody>
      </p:sp>
      <p:pic>
        <p:nvPicPr>
          <p:cNvPr id="11" name="Picture 10" descr="Fast R-CNN Network Architecture&#10;">
            <a:extLst>
              <a:ext uri="{FF2B5EF4-FFF2-40B4-BE49-F238E27FC236}">
                <a16:creationId xmlns:a16="http://schemas.microsoft.com/office/drawing/2014/main" id="{6B72439F-6F9A-4425-85F0-294FD205A486}"/>
              </a:ext>
            </a:extLst>
          </p:cNvPr>
          <p:cNvPicPr>
            <a:picLocks noChangeAspect="1"/>
          </p:cNvPicPr>
          <p:nvPr/>
        </p:nvPicPr>
        <p:blipFill>
          <a:blip r:embed="rId3"/>
          <a:stretch>
            <a:fillRect/>
          </a:stretch>
        </p:blipFill>
        <p:spPr>
          <a:xfrm>
            <a:off x="5075638" y="3730842"/>
            <a:ext cx="6505830" cy="2538122"/>
          </a:xfrm>
          <a:prstGeom prst="rect">
            <a:avLst/>
          </a:prstGeom>
        </p:spPr>
      </p:pic>
    </p:spTree>
    <p:extLst>
      <p:ext uri="{BB962C8B-B14F-4D97-AF65-F5344CB8AC3E}">
        <p14:creationId xmlns:p14="http://schemas.microsoft.com/office/powerpoint/2010/main" val="41183073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4638" y="3954463"/>
            <a:ext cx="10820399" cy="1181862"/>
          </a:xfrm>
        </p:spPr>
        <p:txBody>
          <a:bodyPr vert="horz" wrap="square" lIns="182880" tIns="146304" rIns="182880" bIns="146304" rtlCol="0" anchor="t">
            <a:spAutoFit/>
          </a:bodyPr>
          <a:lstStyle/>
          <a:p>
            <a:r>
              <a:rPr lang="en-US" dirty="0"/>
              <a:t>Michael Lanzetta</a:t>
            </a:r>
          </a:p>
          <a:p>
            <a:r>
              <a:rPr lang="en-US" dirty="0">
                <a:solidFill>
                  <a:srgbClr val="FFFFFF"/>
                </a:solidFill>
              </a:rPr>
              <a:t>https://aka.ms/jcon2017-retail</a:t>
            </a:r>
            <a:r>
              <a:rPr lang="en-US" dirty="0"/>
              <a:t> </a:t>
            </a:r>
            <a:endParaRPr lang="en-US" dirty="0">
              <a:cs typeface="Segoe UI Light"/>
            </a:endParaRPr>
          </a:p>
        </p:txBody>
      </p:sp>
    </p:spTree>
    <p:extLst>
      <p:ext uri="{BB962C8B-B14F-4D97-AF65-F5344CB8AC3E}">
        <p14:creationId xmlns:p14="http://schemas.microsoft.com/office/powerpoint/2010/main" val="397229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9666DF6F-CFFD-41E1-BE59-5A1A022173A3}"/>
    </a:ext>
  </a:extLst>
</a:theme>
</file>

<file path=ppt/theme/theme3.xml><?xml version="1.0" encoding="utf-8"?>
<a:theme xmlns:a="http://schemas.openxmlformats.org/drawingml/2006/main" name="DARK GRAY TEMPLATE">
  <a:themeElements>
    <a:clrScheme name="BT - Blue - dark back, lime, gold">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AAFB1E1-19BC-4CC5-B7D6-EE0DE65C2D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4EBD9920CD4E24C9198AE59662406A2" ma:contentTypeVersion="2" ma:contentTypeDescription="Create a new document." ma:contentTypeScope="" ma:versionID="5523673ea7042f945a8f6b907c0ee2a6">
  <xsd:schema xmlns:xsd="http://www.w3.org/2001/XMLSchema" xmlns:xs="http://www.w3.org/2001/XMLSchema" xmlns:p="http://schemas.microsoft.com/office/2006/metadata/properties" xmlns:ns2="d46ded59-d589-4a48-a632-456f87a0dc00" targetNamespace="http://schemas.microsoft.com/office/2006/metadata/properties" ma:root="true" ma:fieldsID="69e4cd6a2e2ac04dea728897d3c5b747" ns2:_="">
    <xsd:import namespace="d46ded59-d589-4a48-a632-456f87a0dc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6ded59-d589-4a48-a632-456f87a0dc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purl.org/dc/terms/"/>
    <ds:schemaRef ds:uri="http://schemas.microsoft.com/office/2006/documentManagement/types"/>
    <ds:schemaRef ds:uri="d46ded59-d589-4a48-a632-456f87a0dc00"/>
    <ds:schemaRef ds:uri="http://schemas.openxmlformats.org/package/2006/metadata/core-properti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5122748E-42BD-413A-B73B-3C3A2F1454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6ded59-d589-4a48-a632-456f87a0dc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TotalTime>
  <Words>3733</Words>
  <Application>Microsoft Office PowerPoint</Application>
  <PresentationFormat>Custom</PresentationFormat>
  <Paragraphs>502</Paragraphs>
  <Slides>24</Slides>
  <Notes>22</Notes>
  <HiddenSlides>0</HiddenSlides>
  <MMClips>2</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24</vt:i4>
      </vt:variant>
    </vt:vector>
  </HeadingPairs>
  <TitlesOfParts>
    <vt:vector size="41" baseType="lpstr">
      <vt:lpstr>ＭＳ Ｐゴシック</vt:lpstr>
      <vt:lpstr>ＭＳ Ｐゴシック</vt:lpstr>
      <vt:lpstr>Arial</vt:lpstr>
      <vt:lpstr>Arial Unicode MS</vt:lpstr>
      <vt:lpstr>Calibri</vt:lpstr>
      <vt:lpstr>Consolas</vt:lpstr>
      <vt:lpstr>Segoe</vt:lpstr>
      <vt:lpstr>Segoe UI</vt:lpstr>
      <vt:lpstr>Segoe UI Black</vt:lpstr>
      <vt:lpstr>Segoe UI Light</vt:lpstr>
      <vt:lpstr>Segoe UI Semibold</vt:lpstr>
      <vt:lpstr>Segoe UI Semilight</vt:lpstr>
      <vt:lpstr>Times New Roman</vt:lpstr>
      <vt:lpstr>Wingdings</vt:lpstr>
      <vt:lpstr>WHITE TEMPLATE</vt:lpstr>
      <vt:lpstr>LIGHT GRAY TEMPLATE</vt:lpstr>
      <vt:lpstr>DARK GRAY TEMPLATE</vt:lpstr>
      <vt:lpstr>Notebook Narratives  from Industry</vt:lpstr>
      <vt:lpstr>PowerPoint Presentation</vt:lpstr>
      <vt:lpstr>PowerPoint Presentation</vt:lpstr>
      <vt:lpstr>Orientation to Notebook Narratives Tech</vt:lpstr>
      <vt:lpstr>PowerPoint Presentation</vt:lpstr>
      <vt:lpstr>PowerPoint Presentation</vt:lpstr>
      <vt:lpstr>These Are Not The Shelves You're Looking For</vt:lpstr>
      <vt:lpstr>Fast R-CNN In A Nutshell</vt:lpstr>
      <vt:lpstr>Demo</vt:lpstr>
      <vt:lpstr>Ernst &amp; Young Custom Search to  Power Expert Chat System</vt:lpstr>
      <vt:lpstr>Demo</vt:lpstr>
      <vt:lpstr> PSIA-AASI Professional Ski Instructors Association - American Association of Snowboard Instructors</vt:lpstr>
      <vt:lpstr>PowerPoint Presentation</vt:lpstr>
      <vt:lpstr>Demo</vt:lpstr>
      <vt:lpstr>Educational Scenarios  </vt:lpstr>
      <vt:lpstr>University of California Berkeley Increases student learning with open source Azure service</vt:lpstr>
      <vt:lpstr>PowerPoint Presentation</vt:lpstr>
      <vt:lpstr>Demo</vt:lpstr>
      <vt:lpstr>University of Cambridge increases student learning with open source Azure service</vt:lpstr>
      <vt:lpstr>PowerPoint Presentation</vt:lpstr>
      <vt:lpstr>Demo</vt:lpstr>
      <vt:lpstr>PowerPoint Presentation</vt:lpstr>
      <vt:lpstr>Cortana Intelligence Suite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 Narratives  from Industry</dc:title>
  <dc:creator>Patty Ryan</dc:creator>
  <cp:lastModifiedBy>Patty Ryan</cp:lastModifiedBy>
  <cp:revision>5</cp:revision>
  <dcterms:modified xsi:type="dcterms:W3CDTF">2017-08-24T01:19:14Z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0x010100A4EBD9920CD4E24C9198AE59662406A2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